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94" r:id="rId2"/>
    <p:sldId id="257" r:id="rId3"/>
    <p:sldId id="288" r:id="rId4"/>
    <p:sldId id="290" r:id="rId5"/>
    <p:sldId id="289" r:id="rId6"/>
    <p:sldId id="258" r:id="rId7"/>
    <p:sldId id="259" r:id="rId8"/>
    <p:sldId id="261" r:id="rId9"/>
    <p:sldId id="260" r:id="rId10"/>
    <p:sldId id="291" r:id="rId11"/>
    <p:sldId id="263" r:id="rId12"/>
    <p:sldId id="264" r:id="rId13"/>
    <p:sldId id="272" r:id="rId14"/>
    <p:sldId id="292" r:id="rId15"/>
    <p:sldId id="295" r:id="rId16"/>
    <p:sldId id="293" r:id="rId17"/>
    <p:sldId id="287" r:id="rId18"/>
    <p:sldId id="265" r:id="rId19"/>
    <p:sldId id="301" r:id="rId20"/>
    <p:sldId id="302" r:id="rId21"/>
    <p:sldId id="303" r:id="rId22"/>
    <p:sldId id="304" r:id="rId23"/>
    <p:sldId id="305" r:id="rId24"/>
    <p:sldId id="306" r:id="rId25"/>
    <p:sldId id="281" r:id="rId26"/>
    <p:sldId id="296" r:id="rId27"/>
    <p:sldId id="297" r:id="rId28"/>
    <p:sldId id="298" r:id="rId29"/>
    <p:sldId id="299" r:id="rId30"/>
    <p:sldId id="300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44" autoAdjust="0"/>
    <p:restoredTop sz="94340"/>
  </p:normalViewPr>
  <p:slideViewPr>
    <p:cSldViewPr snapToGrid="0" snapToObjects="1" showGuides="1">
      <p:cViewPr varScale="1">
        <p:scale>
          <a:sx n="73" d="100"/>
          <a:sy n="73" d="100"/>
        </p:scale>
        <p:origin x="558" y="6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586D4-A8D6-7741-BAD6-69ACEE1C4B0D}" type="datetimeFigureOut">
              <a:rPr kumimoji="1" lang="zh-TW" altLang="en-US" smtClean="0"/>
              <a:pPr/>
              <a:t>2020/1/7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72662-A89F-FF40-AF3E-73FA3970C872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2158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C79025-45A7-FF48-B46D-2CDF4FD16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5AF3463-6224-D747-8F02-7A6107B02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BC64B6-8DE5-854C-8E5D-DA84AE9B3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0603-2AF0-7B4B-A78C-A7F81A51FBB2}" type="datetimeFigureOut">
              <a:rPr kumimoji="1" lang="zh-TW" altLang="en-US" smtClean="0"/>
              <a:pPr/>
              <a:t>2020/1/7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77FF73-1136-4349-8607-6060710B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4E3150-622D-4A4C-B8CA-F74AC3B6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F19C-D194-E448-93DE-A4C741C959F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2680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1850EE-9B12-9E47-B203-1D6D4957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AC204F8-C234-4B43-AA28-C8AE61A86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5E01DA-CF20-7241-86E4-BAB07079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0603-2AF0-7B4B-A78C-A7F81A51FBB2}" type="datetimeFigureOut">
              <a:rPr kumimoji="1" lang="zh-TW" altLang="en-US" smtClean="0"/>
              <a:pPr/>
              <a:t>2020/1/7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BA4632-272A-0D48-A73B-0CB1DA0C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871B64-A847-F64D-98B1-666C34C4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F19C-D194-E448-93DE-A4C741C959F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4294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EB3E5D2-9AC4-AE4A-9660-E6DD5ECF30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7B05AA4-C617-4746-8002-E5CD065CA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E6567A-886C-2443-ADEE-CA57C837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0603-2AF0-7B4B-A78C-A7F81A51FBB2}" type="datetimeFigureOut">
              <a:rPr kumimoji="1" lang="zh-TW" altLang="en-US" smtClean="0"/>
              <a:pPr/>
              <a:t>2020/1/7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D4628D-FE5B-4F46-B79B-2BE50E8FD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0BF980-BD9E-B741-A475-8A17824D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F19C-D194-E448-93DE-A4C741C959F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7397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EEC0E2-BED9-6546-A0B2-ABBDD389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C4F5F4-1666-7545-B6A8-6E11EC0A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93D708-DC61-1B49-8CDB-656E2CAE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0603-2AF0-7B4B-A78C-A7F81A51FBB2}" type="datetimeFigureOut">
              <a:rPr kumimoji="1" lang="zh-TW" altLang="en-US" smtClean="0"/>
              <a:pPr/>
              <a:t>2020/1/7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34C4B4-07F7-1A46-9CA7-6408C8B22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857E92-B079-E74F-A193-B6238E98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F19C-D194-E448-93DE-A4C741C959F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580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801D72-D531-DC4D-9CD8-85F9E0D4B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1B7C29-0A0F-FF47-B726-FE756D769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1A6FAE-FC15-C047-88FE-379C8865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0603-2AF0-7B4B-A78C-A7F81A51FBB2}" type="datetimeFigureOut">
              <a:rPr kumimoji="1" lang="zh-TW" altLang="en-US" smtClean="0"/>
              <a:pPr/>
              <a:t>2020/1/7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CFF48-1651-B24B-AB8C-9C8B9404C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92997B-6ADD-1C45-A479-310E3851B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F19C-D194-E448-93DE-A4C741C959F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5629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948DA-C305-2E41-A356-2259E84D5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810531-1315-AC45-83B2-41AF8D833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DC7854-20ED-DF43-A0E1-23A73B4E6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67988C8-E07B-3448-9547-2F50FBD1F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0603-2AF0-7B4B-A78C-A7F81A51FBB2}" type="datetimeFigureOut">
              <a:rPr kumimoji="1" lang="zh-TW" altLang="en-US" smtClean="0"/>
              <a:pPr/>
              <a:t>2020/1/7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31D0E6-8365-6F46-87A6-2E875DEC6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E368D43-F333-3D47-8135-5AF9307C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F19C-D194-E448-93DE-A4C741C959F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1151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42FF6D-6A39-F545-B99D-0B44ABA15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651357D-B795-DA4E-A21C-1C8F891C3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572109D-F540-BC45-B249-9C1EEE0B5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496D6B7-6DDB-6C4E-BC57-1B334EF6EC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6B87483-68A5-034A-95BB-809FDDA7C3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CA7D8A-EE7F-F641-B249-F0DB0660D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0603-2AF0-7B4B-A78C-A7F81A51FBB2}" type="datetimeFigureOut">
              <a:rPr kumimoji="1" lang="zh-TW" altLang="en-US" smtClean="0"/>
              <a:pPr/>
              <a:t>2020/1/7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7E43B90-8954-E847-8E80-5DE9E6FB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D160773-692B-824C-B532-CFDF34CA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F19C-D194-E448-93DE-A4C741C959F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4992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D64EC-AA8E-9A4B-9CED-2DFF8E90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5933AD-A9E5-4943-8E19-032A4549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0603-2AF0-7B4B-A78C-A7F81A51FBB2}" type="datetimeFigureOut">
              <a:rPr kumimoji="1" lang="zh-TW" altLang="en-US" smtClean="0"/>
              <a:pPr/>
              <a:t>2020/1/7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7EC5F11-6D3C-E243-B5FB-994784D9D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5FD3DA-B3D5-5A45-AC04-0FA90803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F19C-D194-E448-93DE-A4C741C959F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8534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A22F84E-84C0-E04C-99F3-906F67D9D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0603-2AF0-7B4B-A78C-A7F81A51FBB2}" type="datetimeFigureOut">
              <a:rPr kumimoji="1" lang="zh-TW" altLang="en-US" smtClean="0"/>
              <a:pPr/>
              <a:t>2020/1/7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2DC49BB-26ED-BF4E-9263-C045EF3D4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EED2AD-AF8C-904E-9A04-3F9037BBD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F19C-D194-E448-93DE-A4C741C959F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15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AFEA53-4D46-B840-9869-49DD152D7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DECCB8-759E-1A48-8EB4-479D58623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BFEE064-355C-454F-80C8-98F312474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B5DE77C-AB82-7248-A515-D38F4938B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0603-2AF0-7B4B-A78C-A7F81A51FBB2}" type="datetimeFigureOut">
              <a:rPr kumimoji="1" lang="zh-TW" altLang="en-US" smtClean="0"/>
              <a:pPr/>
              <a:t>2020/1/7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6443A3-69EA-5C40-AD5C-5BDD6EAC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93EF62-6A12-DD43-A94C-09BB6903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F19C-D194-E448-93DE-A4C741C959F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966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6D543-C5E9-8645-9016-B22CB9E5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ED70BB8-93D9-0741-9093-85AB124DBF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45DDE49-ACC9-EA43-9522-0325B3D9E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C53BB7-82F6-6849-ADE6-A203BDB82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0603-2AF0-7B4B-A78C-A7F81A51FBB2}" type="datetimeFigureOut">
              <a:rPr kumimoji="1" lang="zh-TW" altLang="en-US" smtClean="0"/>
              <a:pPr/>
              <a:t>2020/1/7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3A17E0-E7BF-4D4B-99BF-9DAEA0438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B153AD1-919A-1745-A8D2-B4DB1FEC6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F19C-D194-E448-93DE-A4C741C959F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5337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47E8490-11C0-484C-ADEC-37D648617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5DDF82-8A84-9E4D-9EF4-CFC3F7FC1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FA0C9B-D846-E443-9EAB-56E76C7C4D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D0603-2AF0-7B4B-A78C-A7F81A51FBB2}" type="datetimeFigureOut">
              <a:rPr kumimoji="1" lang="zh-TW" altLang="en-US" smtClean="0"/>
              <a:pPr/>
              <a:t>2020/1/7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CF5C50-E84F-DC49-B4AE-44A621D95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DFDC23-3964-424E-B428-C6682139E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9F19C-D194-E448-93DE-A4C741C959F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8996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B5E6959-A350-2444-A997-C6EB20C36C00}"/>
              </a:ext>
            </a:extLst>
          </p:cNvPr>
          <p:cNvSpPr txBox="1"/>
          <p:nvPr/>
        </p:nvSpPr>
        <p:spPr>
          <a:xfrm>
            <a:off x="717177" y="2921168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6000" dirty="0">
                <a:latin typeface="Heiti SC Medium" pitchFamily="2" charset="-128"/>
                <a:ea typeface="Heiti SC Medium" pitchFamily="2" charset="-128"/>
              </a:rPr>
              <a:t>期末遊戲報告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7523820" y="2090171"/>
            <a:ext cx="3243943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1072044 </a:t>
            </a:r>
            <a:r>
              <a:rPr lang="zh-TW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anose="020F0809000000000000" pitchFamily="49" charset="-120"/>
                <a:ea typeface="華康中特圓體" panose="020F0809000000000000" pitchFamily="49" charset="-120"/>
              </a:rPr>
              <a:t>王雲緹</a:t>
            </a:r>
            <a:endParaRPr lang="en-US" altLang="zh-TW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1072046</a:t>
            </a:r>
            <a:r>
              <a:rPr lang="zh-TW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anose="020F0809000000000000" pitchFamily="49" charset="-120"/>
                <a:ea typeface="華康中特圓體" panose="020F0809000000000000" pitchFamily="49" charset="-120"/>
              </a:rPr>
              <a:t> 紀寶嫀</a:t>
            </a:r>
            <a:endParaRPr lang="en-US" altLang="zh-TW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1072048</a:t>
            </a:r>
            <a:r>
              <a:rPr lang="zh-TW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anose="020F0809000000000000" pitchFamily="49" charset="-120"/>
                <a:ea typeface="華康中特圓體" panose="020F0809000000000000" pitchFamily="49" charset="-120"/>
              </a:rPr>
              <a:t> 賴婉馨</a:t>
            </a:r>
            <a:endParaRPr lang="en-US" altLang="zh-TW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1073139</a:t>
            </a:r>
            <a:r>
              <a:rPr lang="zh-TW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anose="020F0809000000000000" pitchFamily="49" charset="-120"/>
                <a:ea typeface="華康中特圓體" panose="020F0809000000000000" pitchFamily="49" charset="-120"/>
              </a:rPr>
              <a:t> 尤旖萱</a:t>
            </a:r>
            <a:endParaRPr lang="zh-TW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icture 2" descr="C:\Users\USER\Desktop\HW\互動腳本\校長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8975030" y="2160627"/>
            <a:ext cx="4004230" cy="414679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934120" y="3255824"/>
            <a:ext cx="1641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Kaufmann BT" panose="03080502030307080303" pitchFamily="66" charset="0"/>
              </a:rPr>
              <a:t>#</a:t>
            </a:r>
            <a:endParaRPr lang="zh-TW" altLang="en-US" sz="3200" dirty="0">
              <a:latin typeface="Kaufmann BT" panose="03080502030307080303" pitchFamily="66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995413" y="2537252"/>
            <a:ext cx="693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>
                <a:latin typeface="Kaufmann BT" panose="03080502030307080303" pitchFamily="66" charset="0"/>
              </a:rPr>
              <a:t>$</a:t>
            </a:r>
          </a:p>
        </p:txBody>
      </p:sp>
      <p:sp>
        <p:nvSpPr>
          <p:cNvPr id="9" name="文字方塊 8"/>
          <p:cNvSpPr txBox="1"/>
          <p:nvPr/>
        </p:nvSpPr>
        <p:spPr>
          <a:xfrm rot="1125912">
            <a:off x="9621544" y="2737197"/>
            <a:ext cx="892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 smtClean="0">
                <a:latin typeface="Kaufmann BT" panose="03080502030307080303" pitchFamily="66" charset="0"/>
              </a:rPr>
              <a:t>&amp;</a:t>
            </a:r>
            <a:endParaRPr lang="en-US" altLang="zh-TW" sz="7200" dirty="0">
              <a:latin typeface="Kaufmann BT" panose="03080502030307080303" pitchFamily="66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 rot="20769062">
            <a:off x="9458930" y="2558133"/>
            <a:ext cx="730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latin typeface="Kaufmann BT" panose="03080502030307080303" pitchFamily="66" charset="0"/>
              </a:rPr>
              <a:t>%</a:t>
            </a:r>
            <a:endParaRPr lang="zh-TW" altLang="en-US" sz="4000" dirty="0">
              <a:latin typeface="Kaufmann BT" panose="03080502030307080303" pitchFamily="66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 rot="2285835">
            <a:off x="9312003" y="2953032"/>
            <a:ext cx="665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Kaufmann BT" panose="03080502030307080303" pitchFamily="66" charset="0"/>
              </a:rPr>
              <a:t>$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9838651" y="2887132"/>
            <a:ext cx="582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latin typeface="Kaufmann BT" panose="03080502030307080303" pitchFamily="66" charset="0"/>
              </a:rPr>
              <a:t>#</a:t>
            </a:r>
            <a:endParaRPr lang="zh-TW" altLang="en-US" sz="3600" dirty="0">
              <a:latin typeface="Kaufmann BT" panose="03080502030307080303" pitchFamily="66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 flipH="1" flipV="1">
            <a:off x="8580730" y="2627944"/>
            <a:ext cx="1580520" cy="8821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8829032" y="3597768"/>
            <a:ext cx="1378132" cy="63625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48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899D106-5768-0C44-80F4-714A98652E5F}"/>
              </a:ext>
            </a:extLst>
          </p:cNvPr>
          <p:cNvSpPr/>
          <p:nvPr/>
        </p:nvSpPr>
        <p:spPr>
          <a:xfrm>
            <a:off x="1" y="1561241"/>
            <a:ext cx="12191999" cy="52967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5A3BDCA-908D-5F42-9623-AE846EB7A9DE}"/>
              </a:ext>
            </a:extLst>
          </p:cNvPr>
          <p:cNvSpPr txBox="1"/>
          <p:nvPr/>
        </p:nvSpPr>
        <p:spPr>
          <a:xfrm>
            <a:off x="274321" y="5586964"/>
            <a:ext cx="5603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dirty="0" smtClean="0">
                <a:latin typeface="Heiti SC Medium" pitchFamily="2" charset="-128"/>
                <a:ea typeface="Heiti SC Medium" pitchFamily="2" charset="-128"/>
              </a:rPr>
              <a:t>惡棍教官</a:t>
            </a:r>
            <a:endParaRPr kumimoji="1" lang="en-US" altLang="zh-TW" sz="3200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kumimoji="1" lang="zh-TW" altLang="en-US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甩</a:t>
            </a:r>
            <a:r>
              <a:rPr kumimoji="1"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棍子的範圍以教官為中心向外</a:t>
            </a:r>
            <a:r>
              <a:rPr kumimoji="1" lang="en-US" altLang="zh-TW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2</a:t>
            </a:r>
            <a:r>
              <a:rPr kumimoji="1"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格甩</a:t>
            </a:r>
            <a:r>
              <a:rPr kumimoji="1" lang="zh-TW" altLang="en-US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棍子，</a:t>
            </a:r>
            <a:endParaRPr kumimoji="1" lang="en-US" altLang="zh-TW" sz="2000" dirty="0" smtClean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  <a:p>
            <a:pPr algn="ctr"/>
            <a:r>
              <a:rPr kumimoji="1" lang="zh-TW" altLang="en-US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玩家生命</a:t>
            </a:r>
            <a:r>
              <a:rPr kumimoji="1" lang="en-US" altLang="zh-TW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-2</a:t>
            </a:r>
            <a:endParaRPr kumimoji="1" lang="zh-TW" altLang="en-US" sz="2000" dirty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6118919" y="1561241"/>
            <a:ext cx="0" cy="5296758"/>
          </a:xfrm>
          <a:prstGeom prst="line">
            <a:avLst/>
          </a:prstGeom>
          <a:ln w="28575" cap="flat" cmpd="sng" algn="ctr">
            <a:solidFill>
              <a:schemeClr val="accent3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5A3BDCA-908D-5F42-9623-AE846EB7A9DE}"/>
              </a:ext>
            </a:extLst>
          </p:cNvPr>
          <p:cNvSpPr txBox="1"/>
          <p:nvPr/>
        </p:nvSpPr>
        <p:spPr>
          <a:xfrm>
            <a:off x="6946232" y="5590167"/>
            <a:ext cx="46928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dirty="0" smtClean="0">
                <a:latin typeface="Heiti SC Medium" pitchFamily="2" charset="-128"/>
                <a:ea typeface="Heiti SC Medium" pitchFamily="2" charset="-128"/>
              </a:rPr>
              <a:t>一拳教官</a:t>
            </a:r>
            <a:endParaRPr kumimoji="1" lang="en-US" altLang="zh-TW" sz="3200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kumimoji="1" lang="zh-TW" altLang="en-US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會將</a:t>
            </a:r>
            <a:r>
              <a:rPr kumimoji="1"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手</a:t>
            </a:r>
            <a:r>
              <a:rPr kumimoji="1" lang="zh-TW" altLang="en-US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向前伸</a:t>
            </a:r>
            <a:r>
              <a:rPr kumimoji="1" lang="en-US" altLang="zh-TW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4</a:t>
            </a:r>
            <a:r>
              <a:rPr kumimoji="1" lang="zh-TW" altLang="en-US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格，每</a:t>
            </a:r>
            <a:r>
              <a:rPr kumimoji="1" lang="en-US" altLang="zh-TW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1</a:t>
            </a:r>
            <a:r>
              <a:rPr kumimoji="1" lang="zh-TW" altLang="en-US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秒抓一個學生</a:t>
            </a:r>
            <a:endParaRPr kumimoji="1" lang="zh-TW" altLang="en-US" sz="2000" dirty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0432" y="381535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400" dirty="0" smtClean="0">
                <a:latin typeface="Heiti SC Medium" pitchFamily="2" charset="-128"/>
                <a:ea typeface="Heiti SC Medium" pitchFamily="2" charset="-128"/>
              </a:rPr>
              <a:t>進化教官：</a:t>
            </a:r>
            <a:endParaRPr kumimoji="1" lang="en-US" altLang="zh-TW" sz="44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14" name="Picture 3" descr="C:\Users\USER\Desktop\HW\互動腳本\惡棍教官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5157" y="1867989"/>
            <a:ext cx="3668606" cy="3668606"/>
          </a:xfrm>
          <a:prstGeom prst="rect">
            <a:avLst/>
          </a:prstGeom>
          <a:noFill/>
        </p:spPr>
      </p:pic>
      <p:pic>
        <p:nvPicPr>
          <p:cNvPr id="15" name="Picture 4" descr="C:\Users\USER\Desktop\HW\互動腳本\一拳教官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19535" y="1947282"/>
            <a:ext cx="3536145" cy="3536145"/>
          </a:xfrm>
          <a:prstGeom prst="rect">
            <a:avLst/>
          </a:prstGeom>
          <a:noFill/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D5A3BDCA-908D-5F42-9623-AE846EB7A9DE}"/>
              </a:ext>
            </a:extLst>
          </p:cNvPr>
          <p:cNvSpPr txBox="1"/>
          <p:nvPr/>
        </p:nvSpPr>
        <p:spPr>
          <a:xfrm>
            <a:off x="3898232" y="264419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3200" dirty="0">
                <a:latin typeface="Heiti SC Medium" pitchFamily="2" charset="-128"/>
                <a:ea typeface="Heiti SC Medium" pitchFamily="2" charset="-128"/>
              </a:rPr>
              <a:t>.</a:t>
            </a:r>
            <a:r>
              <a:rPr kumimoji="1" lang="zh-CN" altLang="en-US" sz="3200" dirty="0">
                <a:latin typeface="Heiti SC Medium" pitchFamily="2" charset="-128"/>
                <a:ea typeface="Heiti SC Medium" pitchFamily="2" charset="-128"/>
              </a:rPr>
              <a:t>類型：惡棍、一拳</a:t>
            </a:r>
            <a:endParaRPr kumimoji="1" lang="en-US" altLang="zh-TW" sz="32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en-US" altLang="zh-TW" sz="3200" dirty="0">
                <a:latin typeface="Heiti SC Medium" pitchFamily="2" charset="-128"/>
                <a:ea typeface="Heiti SC Medium" pitchFamily="2" charset="-128"/>
              </a:rPr>
              <a:t>2.</a:t>
            </a:r>
            <a:r>
              <a:rPr kumimoji="1" lang="zh-TW" altLang="en-US" sz="3200" dirty="0">
                <a:latin typeface="Heiti SC Medium" pitchFamily="2" charset="-128"/>
                <a:ea typeface="Heiti SC Medium" pitchFamily="2" charset="-128"/>
              </a:rPr>
              <a:t>使進化教官死亡需要</a:t>
            </a:r>
            <a:r>
              <a:rPr kumimoji="1" lang="en-US" altLang="zh-TW" sz="3200" dirty="0">
                <a:latin typeface="Heiti SC Medium" pitchFamily="2" charset="-128"/>
                <a:ea typeface="Heiti SC Medium" pitchFamily="2" charset="-128"/>
              </a:rPr>
              <a:t>7</a:t>
            </a:r>
            <a:r>
              <a:rPr kumimoji="1" lang="zh-TW" altLang="en-US" sz="3200" dirty="0">
                <a:latin typeface="Heiti SC Medium" pitchFamily="2" charset="-128"/>
                <a:ea typeface="Heiti SC Medium" pitchFamily="2" charset="-128"/>
              </a:rPr>
              <a:t>本書</a:t>
            </a:r>
          </a:p>
        </p:txBody>
      </p:sp>
    </p:spTree>
    <p:extLst>
      <p:ext uri="{BB962C8B-B14F-4D97-AF65-F5344CB8AC3E}">
        <p14:creationId xmlns:p14="http://schemas.microsoft.com/office/powerpoint/2010/main" val="165333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899D106-5768-0C44-80F4-714A98652E5F}"/>
              </a:ext>
            </a:extLst>
          </p:cNvPr>
          <p:cNvSpPr/>
          <p:nvPr/>
        </p:nvSpPr>
        <p:spPr>
          <a:xfrm>
            <a:off x="-735106" y="0"/>
            <a:ext cx="6831106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B5E6959-A350-2444-A997-C6EB20C36C00}"/>
              </a:ext>
            </a:extLst>
          </p:cNvPr>
          <p:cNvSpPr txBox="1"/>
          <p:nvPr/>
        </p:nvSpPr>
        <p:spPr>
          <a:xfrm>
            <a:off x="6337107" y="1941583"/>
            <a:ext cx="659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惡犬：</a:t>
            </a:r>
            <a:endParaRPr kumimoji="1" lang="en-US" altLang="zh-TW" sz="36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r>
              <a:rPr kumimoji="1" lang="en-US" altLang="zh-TW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1.</a:t>
            </a:r>
            <a:r>
              <a:rPr kumimoji="1" lang="zh-TW" altLang="en-US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碰到惡犬生命值扣</a:t>
            </a:r>
            <a:r>
              <a:rPr kumimoji="1" lang="en-US" altLang="zh-TW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3</a:t>
            </a:r>
          </a:p>
          <a:p>
            <a:r>
              <a:rPr kumimoji="1" lang="en-US" altLang="zh-TW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2.</a:t>
            </a:r>
            <a:r>
              <a:rPr kumimoji="1" lang="zh-CN" altLang="en-US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使惡犬死亡需要</a:t>
            </a:r>
            <a:r>
              <a:rPr kumimoji="1" lang="zh-TW" altLang="en-US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丟</a:t>
            </a:r>
            <a:r>
              <a:rPr kumimoji="1" lang="en-US" altLang="zh-TW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10</a:t>
            </a:r>
            <a:r>
              <a:rPr kumimoji="1" lang="zh-TW" altLang="en-US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本書</a:t>
            </a:r>
            <a:endParaRPr kumimoji="1" lang="en-US" altLang="zh-TW" sz="36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r>
              <a:rPr kumimoji="1" lang="en-US" altLang="zh-TW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3.</a:t>
            </a:r>
            <a:r>
              <a:rPr kumimoji="1" lang="zh-TW" altLang="en-US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使用隱藏武器，直接通過</a:t>
            </a:r>
          </a:p>
        </p:txBody>
      </p:sp>
      <p:pic>
        <p:nvPicPr>
          <p:cNvPr id="6146" name="Picture 2" descr="C:\Users\USER\Desktop\HW\互動腳本\惡犬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45655" y="0"/>
            <a:ext cx="6831106" cy="68311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066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899D106-5768-0C44-80F4-714A98652E5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5A3BDCA-908D-5F42-9623-AE846EB7A9DE}"/>
              </a:ext>
            </a:extLst>
          </p:cNvPr>
          <p:cNvSpPr txBox="1"/>
          <p:nvPr/>
        </p:nvSpPr>
        <p:spPr>
          <a:xfrm>
            <a:off x="537882" y="2607658"/>
            <a:ext cx="6096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校長：</a:t>
            </a:r>
            <a:endParaRPr kumimoji="1" lang="en-US" altLang="zh-TW" sz="40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r>
              <a:rPr kumimoji="1" lang="en-US" altLang="zh-TW" sz="32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1.</a:t>
            </a:r>
            <a:r>
              <a:rPr kumimoji="1" lang="zh-TW" altLang="en-US" sz="32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碰到校長生命值扣</a:t>
            </a:r>
            <a:r>
              <a:rPr kumimoji="1" lang="en-US" altLang="zh-TW" sz="32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10</a:t>
            </a:r>
          </a:p>
          <a:p>
            <a:r>
              <a:rPr kumimoji="1" lang="en-US" altLang="zh-TW" sz="32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2.</a:t>
            </a:r>
            <a:r>
              <a:rPr kumimoji="1" lang="zh-TW" altLang="en-US" sz="32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使校長死亡需要</a:t>
            </a:r>
            <a:r>
              <a:rPr kumimoji="1" lang="en-US" altLang="zh-TW" sz="32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50</a:t>
            </a:r>
            <a:r>
              <a:rPr kumimoji="1" lang="zh-TW" altLang="en-US" sz="32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本書</a:t>
            </a:r>
          </a:p>
        </p:txBody>
      </p:sp>
      <p:pic>
        <p:nvPicPr>
          <p:cNvPr id="7170" name="Picture 2" descr="C:\Users\USER\Desktop\HW\互動腳本\校長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4958" y="0"/>
            <a:ext cx="6831106" cy="68311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433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899D106-5768-0C44-80F4-714A98652E5F}"/>
              </a:ext>
            </a:extLst>
          </p:cNvPr>
          <p:cNvSpPr/>
          <p:nvPr/>
        </p:nvSpPr>
        <p:spPr>
          <a:xfrm>
            <a:off x="-735106" y="0"/>
            <a:ext cx="6831106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B5E6959-A350-2444-A997-C6EB20C36C00}"/>
              </a:ext>
            </a:extLst>
          </p:cNvPr>
          <p:cNvSpPr txBox="1"/>
          <p:nvPr/>
        </p:nvSpPr>
        <p:spPr>
          <a:xfrm>
            <a:off x="6417789" y="1941583"/>
            <a:ext cx="6590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障礙物</a:t>
            </a:r>
            <a:r>
              <a:rPr kumimoji="1" lang="zh-TW" altLang="en-US" sz="40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：</a:t>
            </a:r>
            <a:endParaRPr kumimoji="1" lang="en-US" altLang="zh-TW" sz="40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r>
              <a:rPr kumimoji="1" lang="en-US" altLang="zh-TW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1.</a:t>
            </a:r>
            <a:r>
              <a:rPr kumimoji="1" lang="zh-TW" altLang="en-US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香蕉皮 碰到生命值扣</a:t>
            </a:r>
            <a:r>
              <a:rPr kumimoji="1" lang="en-US" altLang="zh-TW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</a:t>
            </a:r>
          </a:p>
          <a:p>
            <a:r>
              <a:rPr kumimoji="1" lang="en-US" altLang="zh-TW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2.</a:t>
            </a:r>
            <a:r>
              <a:rPr kumimoji="1" lang="zh-CN" altLang="en-US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椅子</a:t>
            </a:r>
            <a:r>
              <a:rPr kumimoji="1" lang="zh-TW" altLang="en-US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 碰到生命值扣</a:t>
            </a:r>
            <a:r>
              <a:rPr kumimoji="1" lang="en-US" altLang="zh-TW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</a:t>
            </a:r>
          </a:p>
          <a:p>
            <a:r>
              <a:rPr kumimoji="1" lang="en-US" altLang="zh-TW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3.</a:t>
            </a:r>
            <a:r>
              <a:rPr kumimoji="1" lang="zh-TW" altLang="en-US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坑洞 </a:t>
            </a:r>
            <a:r>
              <a:rPr kumimoji="1" lang="zh-TW" altLang="en-US" sz="36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碰到生命值扣</a:t>
            </a:r>
            <a:r>
              <a:rPr kumimoji="1" lang="en-US" altLang="zh-TW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</a:t>
            </a:r>
            <a:endParaRPr kumimoji="1" lang="en-US" altLang="zh-TW" sz="36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pic>
        <p:nvPicPr>
          <p:cNvPr id="8194" name="Picture 2" descr="C:\Users\USER\Desktop\HW\互動腳本\banan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47261" y="-747769"/>
            <a:ext cx="3737113" cy="3737113"/>
          </a:xfrm>
          <a:prstGeom prst="rect">
            <a:avLst/>
          </a:prstGeom>
          <a:noFill/>
        </p:spPr>
      </p:pic>
      <p:pic>
        <p:nvPicPr>
          <p:cNvPr id="8195" name="Picture 3" descr="C:\Users\USER\Desktop\HW\互動腳本\chai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94722" y="859057"/>
            <a:ext cx="4260573" cy="4260573"/>
          </a:xfrm>
          <a:prstGeom prst="rect">
            <a:avLst/>
          </a:prstGeom>
          <a:noFill/>
        </p:spPr>
      </p:pic>
      <p:pic>
        <p:nvPicPr>
          <p:cNvPr id="2050" name="Picture 2" descr="C:\Users\USER\Desktop\HW\互動腳本\洞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398417" y="247622"/>
            <a:ext cx="10149176" cy="57089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689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899D106-5768-0C44-80F4-714A98652E5F}"/>
              </a:ext>
            </a:extLst>
          </p:cNvPr>
          <p:cNvSpPr/>
          <p:nvPr/>
        </p:nvSpPr>
        <p:spPr>
          <a:xfrm>
            <a:off x="6096000" y="-13063"/>
            <a:ext cx="6096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B5E6959-A350-2444-A997-C6EB20C36C00}"/>
              </a:ext>
            </a:extLst>
          </p:cNvPr>
          <p:cNvSpPr txBox="1"/>
          <p:nvPr/>
        </p:nvSpPr>
        <p:spPr>
          <a:xfrm>
            <a:off x="968188" y="2884656"/>
            <a:ext cx="4823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000" dirty="0" smtClean="0">
                <a:latin typeface="Heiti SC Medium" pitchFamily="2" charset="-128"/>
                <a:ea typeface="Heiti SC Medium" pitchFamily="2" charset="-128"/>
              </a:rPr>
              <a:t>- </a:t>
            </a:r>
            <a:r>
              <a:rPr kumimoji="1" lang="zh-TW" altLang="en-US" sz="6000" dirty="0" smtClean="0">
                <a:latin typeface="Heiti SC Medium" pitchFamily="2" charset="-128"/>
                <a:ea typeface="Heiti SC Medium" pitchFamily="2" charset="-128"/>
              </a:rPr>
              <a:t>道具清單</a:t>
            </a:r>
            <a:r>
              <a:rPr kumimoji="1" lang="en-US" altLang="zh-TW" sz="6000" dirty="0" smtClean="0">
                <a:latin typeface="Heiti SC Medium" pitchFamily="2" charset="-128"/>
                <a:ea typeface="Heiti SC Medium" pitchFamily="2" charset="-128"/>
              </a:rPr>
              <a:t>-</a:t>
            </a:r>
            <a:endParaRPr kumimoji="1" lang="zh-TW" altLang="en-US" sz="60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388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899D106-5768-0C44-80F4-714A98652E5F}"/>
              </a:ext>
            </a:extLst>
          </p:cNvPr>
          <p:cNvSpPr/>
          <p:nvPr/>
        </p:nvSpPr>
        <p:spPr>
          <a:xfrm>
            <a:off x="5834740" y="-19595"/>
            <a:ext cx="635726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5E6959-A350-2444-A997-C6EB20C36C00}"/>
              </a:ext>
            </a:extLst>
          </p:cNvPr>
          <p:cNvSpPr txBox="1"/>
          <p:nvPr/>
        </p:nvSpPr>
        <p:spPr>
          <a:xfrm>
            <a:off x="590863" y="2421537"/>
            <a:ext cx="54979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60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武器</a:t>
            </a:r>
            <a:r>
              <a:rPr kumimoji="1" lang="en-US" altLang="zh-TW" sz="60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-</a:t>
            </a:r>
            <a:r>
              <a:rPr kumimoji="1" lang="zh-TW" altLang="en-US" sz="60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書本</a:t>
            </a:r>
            <a:endParaRPr kumimoji="1" lang="en-US" altLang="zh-TW" sz="60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r>
              <a:rPr kumimoji="1" lang="zh-TW" altLang="en-US" sz="3600" dirty="0" smtClean="0">
                <a:solidFill>
                  <a:schemeClr val="accent6">
                    <a:lumMod val="75000"/>
                  </a:schemeClr>
                </a:solidFill>
                <a:latin typeface="華康中特圓體" panose="020F0809000000000000" pitchFamily="49" charset="-120"/>
                <a:ea typeface="華康中特圓體" panose="020F0809000000000000" pitchFamily="49" charset="-120"/>
              </a:rPr>
              <a:t>知識就是你攻擊的武器</a:t>
            </a:r>
            <a:endParaRPr kumimoji="1" lang="en-US" altLang="zh-TW" sz="3600" dirty="0" smtClean="0">
              <a:solidFill>
                <a:schemeClr val="accent6">
                  <a:lumMod val="75000"/>
                </a:schemeClr>
              </a:solidFill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34816" y="78658"/>
            <a:ext cx="37228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紙張*</a:t>
            </a:r>
            <a:r>
              <a:rPr kumimoji="1" lang="en-US" altLang="zh-TW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3=</a:t>
            </a:r>
            <a:r>
              <a:rPr kumimoji="1" lang="zh-TW" altLang="en-US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書本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60" y="1371602"/>
            <a:ext cx="6858000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71" y="212723"/>
            <a:ext cx="3562447" cy="356244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171" y="238847"/>
            <a:ext cx="3562447" cy="356244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570" y="212722"/>
            <a:ext cx="3562447" cy="3562447"/>
          </a:xfrm>
          <a:prstGeom prst="rect">
            <a:avLst/>
          </a:prstGeom>
        </p:spPr>
      </p:pic>
      <p:sp>
        <p:nvSpPr>
          <p:cNvPr id="10" name="十字形 9"/>
          <p:cNvSpPr/>
          <p:nvPr/>
        </p:nvSpPr>
        <p:spPr>
          <a:xfrm>
            <a:off x="7722575" y="1789615"/>
            <a:ext cx="397018" cy="389743"/>
          </a:xfrm>
          <a:prstGeom prst="plus">
            <a:avLst>
              <a:gd name="adj" fmla="val 41905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十字形 17"/>
          <p:cNvSpPr/>
          <p:nvPr/>
        </p:nvSpPr>
        <p:spPr>
          <a:xfrm>
            <a:off x="9612974" y="1737363"/>
            <a:ext cx="397018" cy="389743"/>
          </a:xfrm>
          <a:prstGeom prst="plus">
            <a:avLst>
              <a:gd name="adj" fmla="val 41905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於 10"/>
          <p:cNvSpPr/>
          <p:nvPr/>
        </p:nvSpPr>
        <p:spPr>
          <a:xfrm rot="5400000">
            <a:off x="8755379" y="2850971"/>
            <a:ext cx="568235" cy="561702"/>
          </a:xfrm>
          <a:prstGeom prst="mathEqual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13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899D106-5768-0C44-80F4-714A98652E5F}"/>
              </a:ext>
            </a:extLst>
          </p:cNvPr>
          <p:cNvSpPr/>
          <p:nvPr/>
        </p:nvSpPr>
        <p:spPr>
          <a:xfrm>
            <a:off x="0" y="0"/>
            <a:ext cx="566928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B5E6959-A350-2444-A997-C6EB20C36C00}"/>
              </a:ext>
            </a:extLst>
          </p:cNvPr>
          <p:cNvSpPr txBox="1"/>
          <p:nvPr/>
        </p:nvSpPr>
        <p:spPr>
          <a:xfrm>
            <a:off x="5760721" y="1941583"/>
            <a:ext cx="632242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隱藏道具</a:t>
            </a:r>
            <a:r>
              <a:rPr kumimoji="1" lang="en-US" altLang="zh-TW" sz="40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-</a:t>
            </a:r>
            <a:r>
              <a:rPr kumimoji="1" lang="zh-TW" altLang="en-US" sz="40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校狗</a:t>
            </a:r>
            <a:r>
              <a:rPr kumimoji="1" lang="en-US" altLang="zh-TW" sz="40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:</a:t>
            </a:r>
          </a:p>
          <a:p>
            <a:r>
              <a:rPr kumimoji="1" lang="zh-TW" altLang="en-US" sz="28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玩家在路上遇到</a:t>
            </a:r>
            <a:r>
              <a:rPr kumimoji="1" lang="zh-TW" altLang="en-US" sz="28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狗</a:t>
            </a:r>
            <a:r>
              <a:rPr kumimoji="1" lang="zh-TW" altLang="en-US" sz="28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骨頭</a:t>
            </a:r>
            <a:endParaRPr kumimoji="1" lang="en-US" altLang="zh-TW" sz="28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r>
              <a:rPr kumimoji="1" lang="en-US" altLang="zh-TW" sz="28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1.</a:t>
            </a:r>
            <a:r>
              <a:rPr kumimoji="1" lang="zh-TW" altLang="en-US" sz="28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若走過去碰到，則獲得新武器</a:t>
            </a:r>
            <a:r>
              <a:rPr kumimoji="1" lang="en-US" altLang="zh-TW" sz="28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-</a:t>
            </a:r>
            <a:r>
              <a:rPr kumimoji="1" lang="zh-TW" altLang="en-US" sz="28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校狗</a:t>
            </a:r>
            <a:r>
              <a:rPr kumimoji="1" lang="en-US" altLang="zh-TW" sz="28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</a:t>
            </a:r>
            <a:r>
              <a:rPr kumimoji="1" lang="zh-TW" altLang="en-US" sz="28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隻。</a:t>
            </a:r>
            <a:endParaRPr kumimoji="1" lang="en-US" altLang="zh-TW" sz="28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 lvl="1"/>
            <a:r>
              <a:rPr kumimoji="1" lang="zh-TW" altLang="en-US" sz="2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遊戲</a:t>
            </a:r>
            <a:r>
              <a:rPr kumimoji="1"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暫停並跳出</a:t>
            </a:r>
            <a:r>
              <a:rPr kumimoji="1" lang="zh-TW" altLang="en-US" sz="2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提示（恭喜您發現隱藏武器：校狗一隻）</a:t>
            </a:r>
          </a:p>
          <a:p>
            <a:pPr lvl="1"/>
            <a:r>
              <a:rPr kumimoji="1"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接著遊戲繼續</a:t>
            </a:r>
            <a:r>
              <a:rPr kumimoji="1" lang="zh-TW" altLang="en-US" sz="2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（校狗從天而降跟在玩家</a:t>
            </a:r>
            <a:r>
              <a:rPr kumimoji="1"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旁邊</a:t>
            </a:r>
            <a:r>
              <a:rPr kumimoji="1" lang="en-US" altLang="zh-TW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)</a:t>
            </a:r>
            <a:endParaRPr kumimoji="1" lang="en-US" altLang="zh-TW" sz="28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r>
              <a:rPr kumimoji="1" lang="en-US" altLang="zh-TW" sz="28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2.</a:t>
            </a:r>
            <a:r>
              <a:rPr kumimoji="1" lang="zh-TW" altLang="en-US" sz="28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若跳過去，則遊戲繼續進行。</a:t>
            </a:r>
            <a:endParaRPr kumimoji="1" lang="en-US" altLang="zh-TW" sz="28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endParaRPr kumimoji="1" lang="zh-TW" altLang="en-US" sz="36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1026" name="Picture 2" descr="C:\Users\USER\Desktop\HW\互動腳本\校狗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5694" y="2222745"/>
            <a:ext cx="4850340" cy="4850340"/>
          </a:xfrm>
          <a:prstGeom prst="rect">
            <a:avLst/>
          </a:prstGeom>
          <a:noFill/>
        </p:spPr>
      </p:pic>
      <p:pic>
        <p:nvPicPr>
          <p:cNvPr id="1027" name="Picture 3" descr="C:\Users\USER\Desktop\HW\互動腳本\狗骨頭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754" y="-1259581"/>
            <a:ext cx="4374088" cy="4374088"/>
          </a:xfrm>
          <a:prstGeom prst="rect">
            <a:avLst/>
          </a:prstGeom>
          <a:noFill/>
        </p:spPr>
      </p:pic>
      <p:cxnSp>
        <p:nvCxnSpPr>
          <p:cNvPr id="3" name="直線接點 2"/>
          <p:cNvCxnSpPr/>
          <p:nvPr/>
        </p:nvCxnSpPr>
        <p:spPr>
          <a:xfrm flipH="1" flipV="1">
            <a:off x="561703" y="339634"/>
            <a:ext cx="369970" cy="58782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1867844" y="117566"/>
            <a:ext cx="0" cy="78028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2989001" y="507707"/>
            <a:ext cx="589934" cy="45545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H="1">
            <a:off x="44021" y="2187045"/>
            <a:ext cx="532634" cy="31825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 flipV="1">
            <a:off x="2343798" y="2505295"/>
            <a:ext cx="369970" cy="58782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1452751" y="2462620"/>
            <a:ext cx="25503" cy="96638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 flipV="1">
            <a:off x="3115492" y="1863974"/>
            <a:ext cx="894805" cy="35877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99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899D106-5768-0C44-80F4-714A98652E5F}"/>
              </a:ext>
            </a:extLst>
          </p:cNvPr>
          <p:cNvSpPr/>
          <p:nvPr/>
        </p:nvSpPr>
        <p:spPr>
          <a:xfrm>
            <a:off x="6096000" y="0"/>
            <a:ext cx="6831106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5A3BDCA-908D-5F42-9623-AE846EB7A9DE}"/>
              </a:ext>
            </a:extLst>
          </p:cNvPr>
          <p:cNvSpPr txBox="1"/>
          <p:nvPr/>
        </p:nvSpPr>
        <p:spPr>
          <a:xfrm>
            <a:off x="240726" y="257439"/>
            <a:ext cx="570720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 smtClean="0">
                <a:latin typeface="Heiti SC Medium" pitchFamily="2" charset="-128"/>
                <a:ea typeface="Heiti SC Medium" pitchFamily="2" charset="-128"/>
              </a:rPr>
              <a:t>問號書包</a:t>
            </a:r>
          </a:p>
          <a:p>
            <a:r>
              <a:rPr kumimoji="1"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型態</a:t>
            </a:r>
            <a:r>
              <a:rPr kumimoji="1" lang="en-US" altLang="zh-TW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(1) </a:t>
            </a:r>
            <a:r>
              <a:rPr kumimoji="1"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：無敵學生</a:t>
            </a:r>
          </a:p>
          <a:p>
            <a:r>
              <a:rPr kumimoji="1" lang="en-US" altLang="zh-TW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- </a:t>
            </a:r>
            <a:r>
              <a:rPr kumimoji="1"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技能：無視眼前的障礙物，缺點是行走速度變慢</a:t>
            </a:r>
          </a:p>
          <a:p>
            <a:r>
              <a:rPr kumimoji="1" lang="en-US" altLang="zh-TW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- </a:t>
            </a:r>
            <a:r>
              <a:rPr kumimoji="1"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持續時間：維持</a:t>
            </a:r>
            <a:r>
              <a:rPr kumimoji="1" lang="en-US" altLang="zh-TW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5</a:t>
            </a:r>
            <a:r>
              <a:rPr kumimoji="1"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秒</a:t>
            </a:r>
          </a:p>
          <a:p>
            <a:endParaRPr kumimoji="1" lang="zh-TW" altLang="en-US" sz="2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r>
              <a:rPr kumimoji="1"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型態</a:t>
            </a:r>
            <a:r>
              <a:rPr kumimoji="1" lang="en-US" altLang="zh-TW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(2)</a:t>
            </a:r>
            <a:r>
              <a:rPr kumimoji="1"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：</a:t>
            </a:r>
            <a:r>
              <a:rPr kumimoji="1" lang="en-US" altLang="zh-TW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UFO</a:t>
            </a:r>
            <a:r>
              <a:rPr kumimoji="1"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學生降臨</a:t>
            </a:r>
          </a:p>
          <a:p>
            <a:r>
              <a:rPr kumimoji="1" lang="en-US" altLang="zh-TW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- </a:t>
            </a:r>
            <a:r>
              <a:rPr kumimoji="1"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技能：每兩秒降下一個學生（增加生命）</a:t>
            </a:r>
          </a:p>
          <a:p>
            <a:r>
              <a:rPr kumimoji="1" lang="en-US" altLang="zh-TW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- </a:t>
            </a:r>
            <a:r>
              <a:rPr kumimoji="1"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持續時間：維持</a:t>
            </a:r>
            <a:r>
              <a:rPr kumimoji="1" lang="en-US" altLang="zh-TW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10</a:t>
            </a:r>
            <a:r>
              <a:rPr kumimoji="1"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秒（所以總共可以加</a:t>
            </a:r>
            <a:r>
              <a:rPr kumimoji="1" lang="en-US" altLang="zh-TW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5</a:t>
            </a:r>
            <a:r>
              <a:rPr kumimoji="1"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個生命）</a:t>
            </a:r>
          </a:p>
          <a:p>
            <a:endParaRPr kumimoji="1" lang="zh-TW" altLang="en-US" sz="2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r>
              <a:rPr kumimoji="1"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型態</a:t>
            </a:r>
            <a:r>
              <a:rPr kumimoji="1" lang="en-US" altLang="zh-TW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(3)</a:t>
            </a:r>
            <a:r>
              <a:rPr kumimoji="1"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：流氓學生</a:t>
            </a:r>
          </a:p>
          <a:p>
            <a:r>
              <a:rPr kumimoji="1" lang="en-US" altLang="zh-TW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- </a:t>
            </a:r>
            <a:r>
              <a:rPr kumimoji="1"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技能：乖巧的學生變身成手拿球棒在身體前揮舞的流氓學生（攻擊範圍是學生往前推兩格），球棒等於五本書的攻擊強度。</a:t>
            </a:r>
          </a:p>
          <a:p>
            <a:r>
              <a:rPr kumimoji="1" lang="en-US" altLang="zh-TW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-</a:t>
            </a:r>
            <a:r>
              <a:rPr kumimoji="1"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持續時間：維持</a:t>
            </a:r>
            <a:r>
              <a:rPr kumimoji="1" lang="en-US" altLang="zh-TW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5</a:t>
            </a:r>
            <a:r>
              <a:rPr kumimoji="1"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秒</a:t>
            </a:r>
            <a:endParaRPr kumimoji="1" lang="zh-TW" altLang="en-US" sz="2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pic>
        <p:nvPicPr>
          <p:cNvPr id="22530" name="Picture 2" descr="C:\Users\USER\Desktop\HW\互動腳本\問號書包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62010" y="0"/>
            <a:ext cx="2835413" cy="2835413"/>
          </a:xfrm>
          <a:prstGeom prst="rect">
            <a:avLst/>
          </a:prstGeom>
          <a:noFill/>
        </p:spPr>
      </p:pic>
      <p:pic>
        <p:nvPicPr>
          <p:cNvPr id="22531" name="Picture 3" descr="C:\Users\USER\Desktop\HW\互動腳本\bigstud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84159" y="0"/>
            <a:ext cx="3600450" cy="3600450"/>
          </a:xfrm>
          <a:prstGeom prst="rect">
            <a:avLst/>
          </a:prstGeom>
          <a:noFill/>
        </p:spPr>
      </p:pic>
      <p:pic>
        <p:nvPicPr>
          <p:cNvPr id="22532" name="Picture 4" descr="C:\Users\USER\Desktop\HW\互動腳本\UF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97423" y="3142877"/>
            <a:ext cx="3548270" cy="3548270"/>
          </a:xfrm>
          <a:prstGeom prst="rect">
            <a:avLst/>
          </a:prstGeom>
          <a:noFill/>
        </p:spPr>
      </p:pic>
      <p:pic>
        <p:nvPicPr>
          <p:cNvPr id="22533" name="Picture 5" descr="C:\Users\USER\Desktop\HW\互動腳本\帶棒學生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33952" y="2835413"/>
            <a:ext cx="3855734" cy="38557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433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899D106-5768-0C44-80F4-714A98652E5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625634" y="627014"/>
            <a:ext cx="6897189" cy="5590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B5E6959-A350-2444-A997-C6EB20C36C00}"/>
              </a:ext>
            </a:extLst>
          </p:cNvPr>
          <p:cNvSpPr txBox="1"/>
          <p:nvPr/>
        </p:nvSpPr>
        <p:spPr>
          <a:xfrm>
            <a:off x="3310621" y="1642221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0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- </a:t>
            </a:r>
            <a:r>
              <a:rPr kumimoji="1" lang="zh-TW" altLang="en-US" sz="60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關卡一介紹 </a:t>
            </a:r>
            <a:r>
              <a:rPr kumimoji="1" lang="en-US" altLang="zh-TW" sz="60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-</a:t>
            </a:r>
            <a:endParaRPr kumimoji="1" lang="zh-TW" altLang="en-US" sz="60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985" y="3098325"/>
            <a:ext cx="5469392" cy="234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6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9783" y="0"/>
            <a:ext cx="12631783" cy="710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899D106-5768-0C44-80F4-714A98652E5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2050" name="Picture 2" descr="C:\Users\USER\Desktop\HW\互動腳本\stud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1985" y="-433029"/>
            <a:ext cx="7029770" cy="7029771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268594" y="5113941"/>
            <a:ext cx="542460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1072044 </a:t>
            </a:r>
            <a:r>
              <a:rPr lang="zh-TW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anose="020F0809000000000000" pitchFamily="49" charset="-120"/>
                <a:ea typeface="華康中特圓體" panose="020F0809000000000000" pitchFamily="49" charset="-120"/>
              </a:rPr>
              <a:t>王雲緹</a:t>
            </a: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anose="020F0809000000000000" pitchFamily="49" charset="-120"/>
                <a:ea typeface="華康中特圓體" panose="020F0809000000000000" pitchFamily="49" charset="-12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1072046</a:t>
            </a:r>
            <a:r>
              <a:rPr lang="zh-TW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anose="020F0809000000000000" pitchFamily="49" charset="-120"/>
                <a:ea typeface="華康中特圓體" panose="020F0809000000000000" pitchFamily="49" charset="-120"/>
              </a:rPr>
              <a:t> 紀寶嫀</a:t>
            </a:r>
            <a:endParaRPr lang="en-US" altLang="zh-TW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1072048</a:t>
            </a:r>
            <a:r>
              <a:rPr lang="zh-TW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anose="020F0809000000000000" pitchFamily="49" charset="-120"/>
                <a:ea typeface="華康中特圓體" panose="020F0809000000000000" pitchFamily="49" charset="-120"/>
              </a:rPr>
              <a:t> 賴婉馨</a:t>
            </a: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anose="020F0809000000000000" pitchFamily="49" charset="-120"/>
                <a:ea typeface="華康中特圓體" panose="020F0809000000000000" pitchFamily="49" charset="-12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1073139</a:t>
            </a:r>
            <a:r>
              <a:rPr lang="zh-TW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anose="020F0809000000000000" pitchFamily="49" charset="-120"/>
                <a:ea typeface="華康中特圓體" panose="020F0809000000000000" pitchFamily="49" charset="-120"/>
              </a:rPr>
              <a:t> 尤旖萱</a:t>
            </a:r>
            <a:endParaRPr lang="zh-TW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 flipH="1">
            <a:off x="5995851" y="4950823"/>
            <a:ext cx="125403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6096001" y="5233851"/>
            <a:ext cx="130628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H="1">
            <a:off x="5852160" y="5495108"/>
            <a:ext cx="155012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78969B3-052D-E94A-AD01-587B4F1ACA48}"/>
              </a:ext>
            </a:extLst>
          </p:cNvPr>
          <p:cNvSpPr txBox="1"/>
          <p:nvPr/>
        </p:nvSpPr>
        <p:spPr>
          <a:xfrm>
            <a:off x="756533" y="312627"/>
            <a:ext cx="278153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目錄</a:t>
            </a:r>
            <a:endParaRPr kumimoji="1" lang="en-US" altLang="zh-TW" sz="36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endParaRPr kumimoji="1" lang="en-US" altLang="zh-TW" sz="36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 marL="742950" indent="-742950">
              <a:buAutoNum type="arabicPeriod"/>
            </a:pPr>
            <a:r>
              <a:rPr kumimoji="1" lang="zh-TW" altLang="en-US" sz="36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遊戲背景</a:t>
            </a:r>
            <a:endParaRPr kumimoji="1" lang="en-US" altLang="zh-TW" sz="36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 marL="742950" indent="-742950">
              <a:buAutoNum type="arabicPeriod"/>
            </a:pPr>
            <a:r>
              <a:rPr kumimoji="1" lang="zh-TW" altLang="en-US" sz="36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遊戲流程</a:t>
            </a:r>
            <a:endParaRPr kumimoji="1" lang="en-US" altLang="zh-TW" sz="36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 marL="742950" indent="-742950">
              <a:buAutoNum type="arabicPeriod"/>
            </a:pPr>
            <a:r>
              <a:rPr kumimoji="1" lang="zh-TW" altLang="en-US" sz="36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遊戲</a:t>
            </a:r>
            <a:r>
              <a:rPr kumimoji="1" lang="zh-TW" altLang="en-US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介面</a:t>
            </a:r>
            <a:endParaRPr kumimoji="1" lang="en-US" altLang="zh-TW" sz="36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 marL="742950" indent="-742950">
              <a:buAutoNum type="arabicPeriod"/>
            </a:pPr>
            <a:r>
              <a:rPr kumimoji="1" lang="zh-TW" altLang="en-US" sz="36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敵人清單</a:t>
            </a:r>
            <a:endParaRPr kumimoji="1" lang="en-US" altLang="zh-TW" sz="36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 marL="742950" indent="-742950">
              <a:buAutoNum type="arabicPeriod"/>
            </a:pPr>
            <a:r>
              <a:rPr kumimoji="1" lang="zh-TW" altLang="en-US" sz="36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道具清單</a:t>
            </a:r>
            <a:endParaRPr kumimoji="1" lang="en-US" altLang="zh-TW" sz="36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 marL="742950" indent="-742950">
              <a:buAutoNum type="arabicPeriod"/>
            </a:pPr>
            <a:r>
              <a:rPr kumimoji="1" lang="zh-TW" altLang="en-US" sz="36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關卡</a:t>
            </a:r>
            <a:r>
              <a:rPr kumimoji="1" lang="zh-TW" altLang="en-US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一</a:t>
            </a:r>
            <a:endParaRPr kumimoji="1" lang="en-US" altLang="zh-TW" sz="36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 marL="742950" indent="-742950">
              <a:buAutoNum type="arabicPeriod"/>
            </a:pPr>
            <a:endParaRPr kumimoji="1" lang="en-US" altLang="zh-TW" sz="36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 marL="742950" indent="-742950">
              <a:buAutoNum type="arabicPeriod"/>
            </a:pPr>
            <a:endParaRPr kumimoji="1" lang="en-US" altLang="zh-TW" sz="36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 marL="742950" indent="-742950">
              <a:buAutoNum type="arabicPeriod"/>
            </a:pPr>
            <a:endParaRPr kumimoji="1" lang="en-US" altLang="zh-TW" sz="36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151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5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16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6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9391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7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54726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9678" cy="6835584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5" t="9330" r="41295" b="78099"/>
          <a:stretch/>
        </p:blipFill>
        <p:spPr>
          <a:xfrm>
            <a:off x="6657704" y="7186"/>
            <a:ext cx="2926080" cy="86214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515291" y="143775"/>
            <a:ext cx="8621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 smtClean="0">
                <a:solidFill>
                  <a:srgbClr val="FFC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3</a:t>
            </a:r>
            <a:endParaRPr lang="zh-TW" altLang="en-US" sz="4800" dirty="0">
              <a:solidFill>
                <a:srgbClr val="FFC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610734" y="143775"/>
            <a:ext cx="862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 smtClean="0">
                <a:solidFill>
                  <a:srgbClr val="0070C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5</a:t>
            </a:r>
            <a:endParaRPr lang="zh-TW" altLang="en-US" sz="4800" dirty="0">
              <a:solidFill>
                <a:srgbClr val="0070C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72941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6" t="19722" r="41074" b="67707"/>
          <a:stretch/>
        </p:blipFill>
        <p:spPr>
          <a:xfrm>
            <a:off x="6657704" y="7186"/>
            <a:ext cx="2926080" cy="86214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515291" y="143775"/>
            <a:ext cx="8621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 smtClean="0">
                <a:solidFill>
                  <a:srgbClr val="FFC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7</a:t>
            </a:r>
            <a:endParaRPr lang="zh-TW" altLang="en-US" sz="4800" dirty="0">
              <a:solidFill>
                <a:srgbClr val="FFC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610734" y="143775"/>
            <a:ext cx="862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 smtClean="0">
                <a:solidFill>
                  <a:srgbClr val="0070C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10</a:t>
            </a:r>
            <a:endParaRPr lang="zh-TW" altLang="en-US" sz="4800" dirty="0">
              <a:solidFill>
                <a:srgbClr val="0070C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5537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6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6" t="30702" r="40854" b="56727"/>
          <a:stretch/>
        </p:blipFill>
        <p:spPr>
          <a:xfrm>
            <a:off x="6657704" y="7186"/>
            <a:ext cx="2926080" cy="8621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515291" y="143775"/>
            <a:ext cx="8621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 smtClean="0">
                <a:solidFill>
                  <a:srgbClr val="FFC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11</a:t>
            </a:r>
            <a:endParaRPr lang="zh-TW" altLang="en-US" sz="4800" dirty="0">
              <a:solidFill>
                <a:srgbClr val="FFC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10734" y="143775"/>
            <a:ext cx="862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 smtClean="0">
                <a:solidFill>
                  <a:srgbClr val="0070C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18</a:t>
            </a:r>
            <a:endParaRPr lang="zh-TW" altLang="en-US" sz="4800" dirty="0">
              <a:solidFill>
                <a:srgbClr val="0070C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165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3"/>
            <a:ext cx="12257316" cy="683531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6" t="42270" r="40964" b="45159"/>
          <a:stretch/>
        </p:blipFill>
        <p:spPr>
          <a:xfrm>
            <a:off x="6657704" y="7186"/>
            <a:ext cx="2926080" cy="8621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515291" y="143775"/>
            <a:ext cx="8621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 smtClean="0">
                <a:solidFill>
                  <a:srgbClr val="FFC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15</a:t>
            </a:r>
            <a:endParaRPr lang="zh-TW" altLang="en-US" sz="4800" dirty="0">
              <a:solidFill>
                <a:srgbClr val="FFC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55422" y="143775"/>
            <a:ext cx="862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 smtClean="0">
                <a:solidFill>
                  <a:srgbClr val="0070C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13</a:t>
            </a:r>
            <a:endParaRPr lang="zh-TW" altLang="en-US" sz="4800" dirty="0">
              <a:solidFill>
                <a:srgbClr val="0070C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32396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24"/>
            <a:ext cx="12192000" cy="687512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5" t="56780" r="41075" b="30649"/>
          <a:stretch/>
        </p:blipFill>
        <p:spPr>
          <a:xfrm>
            <a:off x="6657704" y="7186"/>
            <a:ext cx="2926080" cy="8621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515291" y="143775"/>
            <a:ext cx="8621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 smtClean="0">
                <a:solidFill>
                  <a:srgbClr val="FFC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16</a:t>
            </a:r>
            <a:endParaRPr lang="zh-TW" altLang="en-US" sz="4800" dirty="0">
              <a:solidFill>
                <a:srgbClr val="FFC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10734" y="143775"/>
            <a:ext cx="862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 smtClean="0">
                <a:solidFill>
                  <a:srgbClr val="0070C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15</a:t>
            </a:r>
            <a:endParaRPr lang="zh-TW" altLang="en-US" sz="4800" dirty="0">
              <a:solidFill>
                <a:srgbClr val="0070C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93578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899D106-5768-0C44-80F4-714A98652E5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B5E6959-A350-2444-A997-C6EB20C36C00}"/>
              </a:ext>
            </a:extLst>
          </p:cNvPr>
          <p:cNvSpPr txBox="1"/>
          <p:nvPr/>
        </p:nvSpPr>
        <p:spPr>
          <a:xfrm>
            <a:off x="283023" y="2884656"/>
            <a:ext cx="6335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000" dirty="0" smtClean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kumimoji="1" lang="zh-TW" altLang="en-US" sz="6000" dirty="0" smtClean="0">
                <a:latin typeface="Heiti SC Medium" pitchFamily="2" charset="-128"/>
                <a:ea typeface="Heiti SC Medium" pitchFamily="2" charset="-128"/>
              </a:rPr>
              <a:t>遊戲背景故事</a:t>
            </a:r>
            <a:r>
              <a:rPr kumimoji="1" lang="en-US" altLang="zh-TW" sz="6000" dirty="0" smtClean="0">
                <a:latin typeface="Heiti SC Medium" pitchFamily="2" charset="-128"/>
                <a:ea typeface="Heiti SC Medium" pitchFamily="2" charset="-128"/>
              </a:rPr>
              <a:t>-</a:t>
            </a:r>
            <a:endParaRPr kumimoji="1" lang="zh-TW" altLang="en-US" sz="6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B5E6959-A350-2444-A997-C6EB20C36C00}"/>
              </a:ext>
            </a:extLst>
          </p:cNvPr>
          <p:cNvSpPr txBox="1"/>
          <p:nvPr/>
        </p:nvSpPr>
        <p:spPr>
          <a:xfrm>
            <a:off x="6343810" y="1905506"/>
            <a:ext cx="53996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各位受台灣教育制度壓迫的學生們！</a:t>
            </a:r>
          </a:p>
          <a:p>
            <a:r>
              <a:rPr kumimoji="1" lang="zh-TW" altLang="en-US" sz="2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生活是自己的！逃出這地獄般的學校吧！一路上你會碰到要跟你一起逃跑的同學們，還會遇到一些障礙，像是椅子、香蕉皮、大坑洞，還有丟板擦的老師及丟老師的暴走教官，你要透過奔跑過程中收集紙張變成書，用書丟這些阻擋你逃課的老師及教官，跳躍避開障礙。切記，一旦你及同伴都死亡，一切就要重新來過。</a:t>
            </a:r>
          </a:p>
        </p:txBody>
      </p:sp>
    </p:spTree>
    <p:extLst>
      <p:ext uri="{BB962C8B-B14F-4D97-AF65-F5344CB8AC3E}">
        <p14:creationId xmlns:p14="http://schemas.microsoft.com/office/powerpoint/2010/main" val="32628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" y="7186"/>
            <a:ext cx="12192000" cy="6837751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6" t="69524" r="40964" b="17905"/>
          <a:stretch/>
        </p:blipFill>
        <p:spPr>
          <a:xfrm>
            <a:off x="6657704" y="7186"/>
            <a:ext cx="2926080" cy="8621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515291" y="143775"/>
            <a:ext cx="8621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 smtClean="0">
                <a:solidFill>
                  <a:srgbClr val="FFC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12</a:t>
            </a:r>
            <a:endParaRPr lang="zh-TW" altLang="en-US" sz="4800" dirty="0">
              <a:solidFill>
                <a:srgbClr val="FFC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10734" y="143775"/>
            <a:ext cx="862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 smtClean="0">
                <a:solidFill>
                  <a:srgbClr val="0070C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18</a:t>
            </a:r>
            <a:endParaRPr lang="zh-TW" altLang="en-US" sz="4800" dirty="0">
              <a:solidFill>
                <a:srgbClr val="0070C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03970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899D106-5768-0C44-80F4-714A98652E5F}"/>
              </a:ext>
            </a:extLst>
          </p:cNvPr>
          <p:cNvSpPr/>
          <p:nvPr/>
        </p:nvSpPr>
        <p:spPr>
          <a:xfrm>
            <a:off x="5251269" y="0"/>
            <a:ext cx="6959114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B5E6959-A350-2444-A997-C6EB20C36C00}"/>
              </a:ext>
            </a:extLst>
          </p:cNvPr>
          <p:cNvSpPr txBox="1"/>
          <p:nvPr/>
        </p:nvSpPr>
        <p:spPr>
          <a:xfrm>
            <a:off x="268038" y="2884656"/>
            <a:ext cx="6335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000" dirty="0" smtClean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kumimoji="1" lang="zh-TW" altLang="en-US" sz="6000" dirty="0" smtClean="0">
                <a:latin typeface="Heiti SC Medium" pitchFamily="2" charset="-128"/>
                <a:ea typeface="Heiti SC Medium" pitchFamily="2" charset="-128"/>
              </a:rPr>
              <a:t>遊戲流程圖</a:t>
            </a:r>
            <a:r>
              <a:rPr kumimoji="1" lang="en-US" altLang="zh-TW" sz="6000" dirty="0" smtClean="0">
                <a:latin typeface="Heiti SC Medium" pitchFamily="2" charset="-128"/>
                <a:ea typeface="Heiti SC Medium" pitchFamily="2" charset="-128"/>
              </a:rPr>
              <a:t>-</a:t>
            </a:r>
            <a:endParaRPr kumimoji="1" lang="zh-TW" altLang="en-US" sz="60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5486399" y="314552"/>
            <a:ext cx="6495737" cy="6030005"/>
            <a:chOff x="0" y="0"/>
            <a:chExt cx="5048250" cy="4686300"/>
          </a:xfrm>
        </p:grpSpPr>
        <p:grpSp>
          <p:nvGrpSpPr>
            <p:cNvPr id="7" name="群組 6"/>
            <p:cNvGrpSpPr/>
            <p:nvPr/>
          </p:nvGrpSpPr>
          <p:grpSpPr>
            <a:xfrm>
              <a:off x="3914775" y="152400"/>
              <a:ext cx="1123950" cy="1190626"/>
              <a:chOff x="0" y="69364"/>
              <a:chExt cx="1123950" cy="1445110"/>
            </a:xfrm>
          </p:grpSpPr>
          <p:sp>
            <p:nvSpPr>
              <p:cNvPr id="36" name="圓角矩形 35"/>
              <p:cNvSpPr/>
              <p:nvPr/>
            </p:nvSpPr>
            <p:spPr>
              <a:xfrm>
                <a:off x="0" y="69364"/>
                <a:ext cx="1123950" cy="46413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sz="1600" kern="100" dirty="0" smtClean="0"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設定</a:t>
                </a:r>
                <a:r>
                  <a:rPr lang="en-US" sz="1600" kern="100" dirty="0"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 </a:t>
                </a:r>
                <a:endParaRPr lang="zh-TW" sz="1600" kern="100" dirty="0">
                  <a:effectLst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0" y="533789"/>
                <a:ext cx="1123950" cy="980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sz="1600" kern="100"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背景音樂大小</a:t>
                </a:r>
                <a:endParaRPr lang="zh-TW" sz="1600" kern="100">
                  <a:effectLst/>
                  <a:cs typeface="Times New Roman" panose="02020603050405020304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zh-TW" sz="1600" kern="100"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音效大小</a:t>
                </a:r>
                <a:endParaRPr lang="zh-TW" sz="1600" kern="100">
                  <a:effectLst/>
                  <a:cs typeface="Times New Roman" panose="02020603050405020304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zh-TW" sz="1600" kern="100"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語言</a:t>
                </a:r>
                <a:endParaRPr lang="zh-TW" sz="1600" kern="100">
                  <a:effectLst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群組 7"/>
            <p:cNvGrpSpPr/>
            <p:nvPr/>
          </p:nvGrpSpPr>
          <p:grpSpPr>
            <a:xfrm>
              <a:off x="0" y="0"/>
              <a:ext cx="5048250" cy="4686300"/>
              <a:chOff x="0" y="0"/>
              <a:chExt cx="5048250" cy="4686300"/>
            </a:xfrm>
          </p:grpSpPr>
          <p:sp>
            <p:nvSpPr>
              <p:cNvPr id="9" name="橢圓 8"/>
              <p:cNvSpPr/>
              <p:nvPr/>
            </p:nvSpPr>
            <p:spPr>
              <a:xfrm>
                <a:off x="361950" y="0"/>
                <a:ext cx="1209675" cy="8001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sz="1600" kern="100" dirty="0"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點擊遊戲</a:t>
                </a:r>
                <a:r>
                  <a:rPr lang="en-US" sz="1600" kern="100" dirty="0"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APP</a:t>
                </a:r>
                <a:endParaRPr lang="zh-TW" sz="1600" kern="100" dirty="0">
                  <a:effectLst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圓角矩形 9"/>
              <p:cNvSpPr/>
              <p:nvPr/>
            </p:nvSpPr>
            <p:spPr>
              <a:xfrm>
                <a:off x="485775" y="1200150"/>
                <a:ext cx="1123950" cy="342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sz="1600" kern="100" dirty="0"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遊戲</a:t>
                </a:r>
                <a:r>
                  <a:rPr lang="en-US" sz="1600" kern="100" dirty="0" smtClean="0"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LOGO</a:t>
                </a:r>
                <a:r>
                  <a:rPr lang="en-US" sz="1600" kern="100" dirty="0"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 </a:t>
                </a:r>
                <a:endParaRPr lang="zh-TW" sz="1600" kern="100" dirty="0">
                  <a:effectLst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圓角矩形 10"/>
              <p:cNvSpPr/>
              <p:nvPr/>
            </p:nvSpPr>
            <p:spPr>
              <a:xfrm>
                <a:off x="476250" y="1800225"/>
                <a:ext cx="1123950" cy="342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sz="1600" kern="100" dirty="0"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前導</a:t>
                </a:r>
                <a:r>
                  <a:rPr lang="zh-TW" sz="1600" kern="100" dirty="0" smtClean="0"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動畫</a:t>
                </a:r>
                <a:r>
                  <a:rPr lang="en-US" sz="1600" kern="100" dirty="0"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 </a:t>
                </a:r>
                <a:endParaRPr lang="zh-TW" sz="1600" kern="100" dirty="0">
                  <a:effectLst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" name="直線單箭頭接點 11"/>
              <p:cNvCxnSpPr/>
              <p:nvPr/>
            </p:nvCxnSpPr>
            <p:spPr>
              <a:xfrm>
                <a:off x="1028700" y="781050"/>
                <a:ext cx="45719" cy="40005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線單箭頭接點 12"/>
              <p:cNvCxnSpPr/>
              <p:nvPr/>
            </p:nvCxnSpPr>
            <p:spPr>
              <a:xfrm>
                <a:off x="1076325" y="1457325"/>
                <a:ext cx="45719" cy="40005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4" name="群組 13"/>
              <p:cNvGrpSpPr/>
              <p:nvPr/>
            </p:nvGrpSpPr>
            <p:grpSpPr>
              <a:xfrm>
                <a:off x="2133600" y="1609725"/>
                <a:ext cx="1123950" cy="1514475"/>
                <a:chOff x="0" y="0"/>
                <a:chExt cx="1123950" cy="1514475"/>
              </a:xfrm>
            </p:grpSpPr>
            <p:sp>
              <p:nvSpPr>
                <p:cNvPr id="34" name="圓角矩形 33"/>
                <p:cNvSpPr/>
                <p:nvPr/>
              </p:nvSpPr>
              <p:spPr>
                <a:xfrm>
                  <a:off x="0" y="0"/>
                  <a:ext cx="1123950" cy="3429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TW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主要</a:t>
                  </a:r>
                  <a:r>
                    <a:rPr lang="zh-TW" sz="1600" kern="100" dirty="0" smtClean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選單</a:t>
                  </a:r>
                  <a:endParaRPr lang="zh-TW" sz="1600" kern="100" dirty="0">
                    <a:effectLst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0" y="342900"/>
                  <a:ext cx="1123950" cy="117157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TW" sz="1600" kern="10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開始鍵</a:t>
                  </a:r>
                  <a:endParaRPr lang="zh-TW" sz="1600" kern="100">
                    <a:effectLst/>
                    <a:cs typeface="Times New Roman" panose="02020603050405020304" pitchFamily="18" charset="0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zh-TW" sz="1600" kern="10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設定</a:t>
                  </a:r>
                  <a:endParaRPr lang="zh-TW" sz="1600" kern="100">
                    <a:effectLst/>
                    <a:cs typeface="Times New Roman" panose="02020603050405020304" pitchFamily="18" charset="0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zh-TW" sz="1600" kern="10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商店</a:t>
                  </a:r>
                  <a:endParaRPr lang="zh-TW" sz="1600" kern="100">
                    <a:effectLst/>
                    <a:cs typeface="Times New Roman" panose="02020603050405020304" pitchFamily="18" charset="0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zh-TW" sz="1600" kern="10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排行榜</a:t>
                  </a:r>
                  <a:endParaRPr lang="zh-TW" sz="1600" kern="100">
                    <a:effectLst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2114550" y="190500"/>
                <a:ext cx="1123950" cy="1190626"/>
                <a:chOff x="0" y="69364"/>
                <a:chExt cx="1123950" cy="1445110"/>
              </a:xfrm>
            </p:grpSpPr>
            <p:sp>
              <p:nvSpPr>
                <p:cNvPr id="32" name="圓角矩形 31"/>
                <p:cNvSpPr/>
                <p:nvPr/>
              </p:nvSpPr>
              <p:spPr>
                <a:xfrm>
                  <a:off x="0" y="69364"/>
                  <a:ext cx="1123950" cy="4641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TW" sz="1600" kern="100" dirty="0" smtClean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登入</a:t>
                  </a:r>
                  <a:endParaRPr lang="zh-TW" sz="1600" kern="100" dirty="0">
                    <a:effectLst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0" y="533789"/>
                  <a:ext cx="1123950" cy="980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TW" sz="1600" kern="10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直接開始遊戲</a:t>
                  </a:r>
                  <a:r>
                    <a:rPr lang="en-US" sz="1600" kern="10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/>
                  </a:r>
                  <a:br>
                    <a:rPr lang="en-US" sz="1600" kern="10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</a:br>
                  <a:r>
                    <a:rPr lang="zh-TW" sz="1600" kern="10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連動</a:t>
                  </a:r>
                  <a:r>
                    <a:rPr lang="en-US" sz="1600" kern="10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fb</a:t>
                  </a:r>
                  <a:endParaRPr lang="zh-TW" sz="1600" kern="100">
                    <a:effectLst/>
                    <a:cs typeface="Times New Roman" panose="02020603050405020304" pitchFamily="18" charset="0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zh-TW" sz="1600" kern="10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連動</a:t>
                  </a:r>
                  <a:r>
                    <a:rPr lang="en-US" sz="1600" kern="10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google</a:t>
                  </a:r>
                  <a:endParaRPr lang="zh-TW" sz="1600" kern="100">
                    <a:effectLst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6" name="直線單箭頭接點 15"/>
              <p:cNvCxnSpPr/>
              <p:nvPr/>
            </p:nvCxnSpPr>
            <p:spPr>
              <a:xfrm flipV="1">
                <a:off x="1552575" y="419100"/>
                <a:ext cx="542925" cy="154305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/>
              <p:cNvCxnSpPr/>
              <p:nvPr/>
            </p:nvCxnSpPr>
            <p:spPr>
              <a:xfrm>
                <a:off x="2771775" y="1285875"/>
                <a:ext cx="45719" cy="40005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" name="群組 17"/>
              <p:cNvGrpSpPr/>
              <p:nvPr/>
            </p:nvGrpSpPr>
            <p:grpSpPr>
              <a:xfrm>
                <a:off x="3924300" y="1552575"/>
                <a:ext cx="1123950" cy="1209674"/>
                <a:chOff x="0" y="46243"/>
                <a:chExt cx="1123950" cy="1468231"/>
              </a:xfrm>
            </p:grpSpPr>
            <p:sp>
              <p:nvSpPr>
                <p:cNvPr id="30" name="圓角矩形 29"/>
                <p:cNvSpPr/>
                <p:nvPr/>
              </p:nvSpPr>
              <p:spPr>
                <a:xfrm>
                  <a:off x="0" y="46243"/>
                  <a:ext cx="1123950" cy="48725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TW" sz="1600" kern="100" dirty="0" smtClean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商店</a:t>
                  </a:r>
                  <a:r>
                    <a:rPr lang="en-US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 </a:t>
                  </a:r>
                  <a:endParaRPr lang="zh-TW" sz="1600" kern="100" dirty="0">
                    <a:effectLst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0" y="533789"/>
                  <a:ext cx="1123950" cy="980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TW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購買造型</a:t>
                  </a:r>
                  <a:endParaRPr lang="zh-TW" sz="1600" kern="100" dirty="0">
                    <a:effectLst/>
                    <a:cs typeface="Times New Roman" panose="02020603050405020304" pitchFamily="18" charset="0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zh-TW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購買生命</a:t>
                  </a:r>
                  <a:endParaRPr lang="zh-TW" sz="1600" kern="100" dirty="0">
                    <a:effectLst/>
                    <a:cs typeface="Times New Roman" panose="02020603050405020304" pitchFamily="18" charset="0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zh-TW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購買道具</a:t>
                  </a:r>
                  <a:endParaRPr lang="zh-TW" sz="1600" kern="100" dirty="0">
                    <a:effectLst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" name="群組 18"/>
              <p:cNvGrpSpPr/>
              <p:nvPr/>
            </p:nvGrpSpPr>
            <p:grpSpPr>
              <a:xfrm>
                <a:off x="3924300" y="2990850"/>
                <a:ext cx="1123950" cy="952500"/>
                <a:chOff x="0" y="127169"/>
                <a:chExt cx="1123950" cy="1156088"/>
              </a:xfrm>
            </p:grpSpPr>
            <p:sp>
              <p:nvSpPr>
                <p:cNvPr id="28" name="圓角矩形 27"/>
                <p:cNvSpPr/>
                <p:nvPr/>
              </p:nvSpPr>
              <p:spPr>
                <a:xfrm>
                  <a:off x="0" y="127169"/>
                  <a:ext cx="1123950" cy="40632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TW" sz="1600" kern="100" dirty="0" smtClean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排行榜</a:t>
                  </a:r>
                  <a:endParaRPr lang="zh-TW" sz="1600" kern="100" dirty="0">
                    <a:effectLst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0" y="533789"/>
                  <a:ext cx="1123950" cy="74946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TW" sz="1600" kern="10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名次</a:t>
                  </a:r>
                  <a:endParaRPr lang="zh-TW" sz="1600" kern="100">
                    <a:effectLst/>
                    <a:cs typeface="Times New Roman" panose="02020603050405020304" pitchFamily="18" charset="0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zh-TW" sz="1600" kern="10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邀請朋友</a:t>
                  </a:r>
                  <a:endParaRPr lang="zh-TW" sz="1600" kern="100">
                    <a:effectLst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0" name="直線單箭頭接點 19"/>
              <p:cNvCxnSpPr/>
              <p:nvPr/>
            </p:nvCxnSpPr>
            <p:spPr>
              <a:xfrm flipV="1">
                <a:off x="2933700" y="361950"/>
                <a:ext cx="1038225" cy="207645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2933700" y="1819275"/>
                <a:ext cx="1047750" cy="83820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>
                <a:off x="3000375" y="2867025"/>
                <a:ext cx="1047750" cy="34290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3" name="群組 22"/>
              <p:cNvGrpSpPr/>
              <p:nvPr/>
            </p:nvGrpSpPr>
            <p:grpSpPr>
              <a:xfrm>
                <a:off x="0" y="2600325"/>
                <a:ext cx="2000250" cy="2085975"/>
                <a:chOff x="0" y="0"/>
                <a:chExt cx="1123950" cy="2085975"/>
              </a:xfrm>
            </p:grpSpPr>
            <p:sp>
              <p:nvSpPr>
                <p:cNvPr id="26" name="圓角矩形 25"/>
                <p:cNvSpPr/>
                <p:nvPr/>
              </p:nvSpPr>
              <p:spPr>
                <a:xfrm>
                  <a:off x="0" y="0"/>
                  <a:ext cx="1123950" cy="3429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TW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遊戲</a:t>
                  </a:r>
                  <a:r>
                    <a:rPr lang="zh-TW" sz="1600" kern="100" dirty="0" smtClean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介面</a:t>
                  </a:r>
                  <a:r>
                    <a:rPr lang="en-US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 </a:t>
                  </a:r>
                  <a:endParaRPr lang="zh-TW" sz="1600" kern="100" dirty="0">
                    <a:effectLst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0" y="342475"/>
                  <a:ext cx="1123950" cy="17435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TW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遊戲暫停</a:t>
                  </a:r>
                  <a:endParaRPr lang="zh-TW" sz="1600" kern="100" dirty="0">
                    <a:effectLst/>
                    <a:cs typeface="Times New Roman" panose="02020603050405020304" pitchFamily="18" charset="0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zh-TW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回到主選單</a:t>
                  </a:r>
                  <a:endParaRPr lang="zh-TW" sz="1600" kern="100" dirty="0">
                    <a:effectLst/>
                    <a:cs typeface="Times New Roman" panose="02020603050405020304" pitchFamily="18" charset="0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zh-TW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設定</a:t>
                  </a:r>
                  <a:endParaRPr lang="zh-TW" sz="1600" kern="100" dirty="0">
                    <a:effectLst/>
                    <a:cs typeface="Times New Roman" panose="02020603050405020304" pitchFamily="18" charset="0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en-US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JUMP(</a:t>
                  </a:r>
                  <a:r>
                    <a:rPr lang="zh-TW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跳</a:t>
                  </a:r>
                  <a:r>
                    <a:rPr lang="en-US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)</a:t>
                  </a:r>
                  <a:endParaRPr lang="zh-TW" sz="1600" kern="100" dirty="0">
                    <a:effectLst/>
                    <a:cs typeface="Times New Roman" panose="02020603050405020304" pitchFamily="18" charset="0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en-US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ATTACK(</a:t>
                  </a:r>
                  <a:r>
                    <a:rPr lang="zh-TW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攻擊</a:t>
                  </a:r>
                  <a:r>
                    <a:rPr lang="en-US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)</a:t>
                  </a:r>
                  <a:endParaRPr lang="zh-TW" sz="1600" kern="100" dirty="0">
                    <a:effectLst/>
                    <a:cs typeface="Times New Roman" panose="02020603050405020304" pitchFamily="18" charset="0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zh-TW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學生人數欄位</a:t>
                  </a:r>
                  <a:r>
                    <a:rPr lang="en-US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(</a:t>
                  </a:r>
                  <a:r>
                    <a:rPr lang="zh-TW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生命值</a:t>
                  </a:r>
                  <a:r>
                    <a:rPr lang="en-US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)</a:t>
                  </a:r>
                  <a:endParaRPr lang="zh-TW" sz="1600" kern="100" dirty="0">
                    <a:effectLst/>
                    <a:cs typeface="Times New Roman" panose="02020603050405020304" pitchFamily="18" charset="0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zh-TW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書本數量欄位</a:t>
                  </a:r>
                  <a:r>
                    <a:rPr lang="en-US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(</a:t>
                  </a:r>
                  <a:r>
                    <a:rPr lang="zh-TW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攻擊</a:t>
                  </a:r>
                  <a:r>
                    <a:rPr lang="en-US" sz="1600" kern="100" dirty="0">
                      <a:effectLst/>
                      <a:ea typeface="新細明體" panose="02020500000000000000" pitchFamily="18" charset="-120"/>
                      <a:cs typeface="Times New Roman" panose="02020603050405020304" pitchFamily="18" charset="0"/>
                    </a:rPr>
                    <a:t>)</a:t>
                  </a:r>
                  <a:endParaRPr lang="zh-TW" sz="1600" kern="100" dirty="0">
                    <a:effectLst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4" name="直線單箭頭接點 23"/>
              <p:cNvCxnSpPr/>
              <p:nvPr/>
            </p:nvCxnSpPr>
            <p:spPr>
              <a:xfrm flipH="1">
                <a:off x="1552575" y="2200275"/>
                <a:ext cx="812165" cy="59055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肘形接點 24"/>
              <p:cNvCxnSpPr/>
              <p:nvPr/>
            </p:nvCxnSpPr>
            <p:spPr>
              <a:xfrm flipV="1">
                <a:off x="1419225" y="2990850"/>
                <a:ext cx="923925" cy="361950"/>
              </a:xfrm>
              <a:prstGeom prst="bentConnector3">
                <a:avLst>
                  <a:gd name="adj1" fmla="val 99525"/>
                </a:avLst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898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899D106-5768-0C44-80F4-714A98652E5F}"/>
              </a:ext>
            </a:extLst>
          </p:cNvPr>
          <p:cNvSpPr/>
          <p:nvPr/>
        </p:nvSpPr>
        <p:spPr>
          <a:xfrm>
            <a:off x="5070432" y="0"/>
            <a:ext cx="7135906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圓角矩形 1"/>
          <p:cNvSpPr/>
          <p:nvPr/>
        </p:nvSpPr>
        <p:spPr>
          <a:xfrm>
            <a:off x="5342709" y="1835926"/>
            <a:ext cx="6361611" cy="356704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406" y="2135729"/>
            <a:ext cx="5404229" cy="303987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B5E6959-A350-2444-A997-C6EB20C36C00}"/>
              </a:ext>
            </a:extLst>
          </p:cNvPr>
          <p:cNvSpPr txBox="1"/>
          <p:nvPr/>
        </p:nvSpPr>
        <p:spPr>
          <a:xfrm>
            <a:off x="233082" y="2879214"/>
            <a:ext cx="4823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000" dirty="0" smtClean="0">
                <a:latin typeface="Heiti SC Medium" pitchFamily="2" charset="-128"/>
                <a:ea typeface="Heiti SC Medium" pitchFamily="2" charset="-128"/>
              </a:rPr>
              <a:t>- </a:t>
            </a:r>
            <a:r>
              <a:rPr kumimoji="1" lang="zh-TW" altLang="en-US" sz="6000" dirty="0" smtClean="0">
                <a:latin typeface="Heiti SC Medium" pitchFamily="2" charset="-128"/>
                <a:ea typeface="Heiti SC Medium" pitchFamily="2" charset="-128"/>
              </a:rPr>
              <a:t>遊戲介面</a:t>
            </a:r>
            <a:r>
              <a:rPr kumimoji="1" lang="en-US" altLang="zh-TW" sz="6000" dirty="0" smtClean="0">
                <a:latin typeface="Heiti SC Medium" pitchFamily="2" charset="-128"/>
                <a:ea typeface="Heiti SC Medium" pitchFamily="2" charset="-128"/>
              </a:rPr>
              <a:t>-</a:t>
            </a:r>
            <a:endParaRPr kumimoji="1" lang="zh-TW" altLang="en-US" sz="60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9778253" y="1621864"/>
            <a:ext cx="321129" cy="5335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9454561" y="1205542"/>
            <a:ext cx="73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設定</a:t>
            </a:r>
            <a:endParaRPr lang="zh-TW" altLang="en-US" sz="20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10528676" y="1621864"/>
            <a:ext cx="0" cy="5551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10171872" y="1229782"/>
            <a:ext cx="73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暫停</a:t>
            </a:r>
            <a:endParaRPr lang="zh-TW" altLang="en-US" sz="20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cxnSp>
        <p:nvCxnSpPr>
          <p:cNvPr id="24" name="直線接點 23"/>
          <p:cNvCxnSpPr/>
          <p:nvPr/>
        </p:nvCxnSpPr>
        <p:spPr>
          <a:xfrm flipH="1">
            <a:off x="11047844" y="1621864"/>
            <a:ext cx="129791" cy="5938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10856505" y="1213651"/>
            <a:ext cx="1324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回主選單</a:t>
            </a:r>
            <a:endParaRPr lang="zh-TW" altLang="en-US" sz="20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cxnSp>
        <p:nvCxnSpPr>
          <p:cNvPr id="27" name="直線接點 26"/>
          <p:cNvCxnSpPr/>
          <p:nvPr/>
        </p:nvCxnSpPr>
        <p:spPr>
          <a:xfrm>
            <a:off x="10387852" y="4920344"/>
            <a:ext cx="0" cy="7075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9938817" y="5700001"/>
            <a:ext cx="1159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攻擊鍵</a:t>
            </a:r>
            <a:endParaRPr lang="zh-TW" altLang="en-US" sz="20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cxnSp>
        <p:nvCxnSpPr>
          <p:cNvPr id="31" name="直線接點 30"/>
          <p:cNvCxnSpPr/>
          <p:nvPr/>
        </p:nvCxnSpPr>
        <p:spPr>
          <a:xfrm>
            <a:off x="6821685" y="4840034"/>
            <a:ext cx="0" cy="7075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6372650" y="5597920"/>
            <a:ext cx="1159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跳躍鍵</a:t>
            </a:r>
            <a:endParaRPr lang="zh-TW" altLang="en-US" sz="20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cxnSp>
        <p:nvCxnSpPr>
          <p:cNvPr id="29" name="直線接點 28"/>
          <p:cNvCxnSpPr/>
          <p:nvPr/>
        </p:nvCxnSpPr>
        <p:spPr>
          <a:xfrm rot="16200000" flipH="1">
            <a:off x="7121592" y="3646714"/>
            <a:ext cx="2982686" cy="1588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6386906" y="1665650"/>
            <a:ext cx="0" cy="5551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976858" y="951172"/>
            <a:ext cx="791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書本</a:t>
            </a:r>
            <a:r>
              <a:rPr lang="zh-TW" altLang="en-US" sz="20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欄位</a:t>
            </a:r>
          </a:p>
        </p:txBody>
      </p:sp>
      <p:cxnSp>
        <p:nvCxnSpPr>
          <p:cNvPr id="33" name="直線接點 32"/>
          <p:cNvCxnSpPr/>
          <p:nvPr/>
        </p:nvCxnSpPr>
        <p:spPr>
          <a:xfrm>
            <a:off x="7337330" y="1649003"/>
            <a:ext cx="0" cy="5551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6927282" y="934525"/>
            <a:ext cx="791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生命欄位</a:t>
            </a:r>
            <a:endParaRPr lang="zh-TW" altLang="en-US" sz="20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825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899D106-5768-0C44-80F4-714A98652E5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B5E6959-A350-2444-A997-C6EB20C36C00}"/>
              </a:ext>
            </a:extLst>
          </p:cNvPr>
          <p:cNvSpPr txBox="1"/>
          <p:nvPr/>
        </p:nvSpPr>
        <p:spPr>
          <a:xfrm>
            <a:off x="628554" y="2884656"/>
            <a:ext cx="4823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000" dirty="0">
                <a:latin typeface="Heiti SC Medium" pitchFamily="2" charset="-128"/>
                <a:ea typeface="Heiti SC Medium" pitchFamily="2" charset="-128"/>
              </a:rPr>
              <a:t>- </a:t>
            </a:r>
            <a:r>
              <a:rPr kumimoji="1" lang="zh-TW" altLang="en-US" sz="6000" dirty="0" smtClean="0">
                <a:latin typeface="Heiti SC Medium" pitchFamily="2" charset="-128"/>
                <a:ea typeface="Heiti SC Medium" pitchFamily="2" charset="-128"/>
              </a:rPr>
              <a:t>敵人清單 </a:t>
            </a:r>
            <a:r>
              <a:rPr kumimoji="1" lang="en-US" altLang="zh-TW" sz="6000" dirty="0" smtClean="0">
                <a:latin typeface="Heiti SC Medium" pitchFamily="2" charset="-128"/>
                <a:ea typeface="Heiti SC Medium" pitchFamily="2" charset="-128"/>
              </a:rPr>
              <a:t>-</a:t>
            </a:r>
            <a:endParaRPr kumimoji="1" lang="zh-TW" altLang="en-US" sz="60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55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899D106-5768-0C44-80F4-714A98652E5F}"/>
              </a:ext>
            </a:extLst>
          </p:cNvPr>
          <p:cNvSpPr/>
          <p:nvPr/>
        </p:nvSpPr>
        <p:spPr>
          <a:xfrm>
            <a:off x="-735106" y="0"/>
            <a:ext cx="6831106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8969B3-052D-E94A-AD01-587B4F1ACA48}"/>
              </a:ext>
            </a:extLst>
          </p:cNvPr>
          <p:cNvSpPr txBox="1"/>
          <p:nvPr/>
        </p:nvSpPr>
        <p:spPr>
          <a:xfrm>
            <a:off x="6287820" y="2370075"/>
            <a:ext cx="5493812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普通老師：</a:t>
            </a:r>
            <a:endParaRPr kumimoji="1" lang="en-US" altLang="zh-TW" sz="4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r>
              <a:rPr kumimoji="1" lang="en-US" altLang="zh-TW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1.</a:t>
            </a:r>
            <a:r>
              <a:rPr kumimoji="1" lang="zh-TW" altLang="en-US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碰到老師一律扣生命</a:t>
            </a:r>
            <a:r>
              <a:rPr kumimoji="1" lang="en-US" altLang="zh-TW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2</a:t>
            </a:r>
          </a:p>
          <a:p>
            <a:r>
              <a:rPr kumimoji="1" lang="en-US" altLang="zh-TW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2.</a:t>
            </a:r>
            <a:r>
              <a:rPr kumimoji="1" lang="zh-TW" altLang="en-US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使老師死亡：需要</a:t>
            </a:r>
            <a:r>
              <a:rPr kumimoji="1" lang="en-US" altLang="zh-TW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2</a:t>
            </a:r>
            <a:r>
              <a:rPr kumimoji="1" lang="zh-TW" altLang="en-US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本書</a:t>
            </a:r>
          </a:p>
        </p:txBody>
      </p:sp>
      <p:pic>
        <p:nvPicPr>
          <p:cNvPr id="1026" name="Picture 2" descr="C:\Users\USER\Desktop\HW\互動腳本\teach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884722" y="0"/>
            <a:ext cx="6980722" cy="69807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682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899D106-5768-0C44-80F4-714A98652E5F}"/>
              </a:ext>
            </a:extLst>
          </p:cNvPr>
          <p:cNvSpPr/>
          <p:nvPr/>
        </p:nvSpPr>
        <p:spPr>
          <a:xfrm>
            <a:off x="1" y="1561241"/>
            <a:ext cx="12191999" cy="52967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5A3BDCA-908D-5F42-9623-AE846EB7A9DE}"/>
              </a:ext>
            </a:extLst>
          </p:cNvPr>
          <p:cNvSpPr txBox="1"/>
          <p:nvPr/>
        </p:nvSpPr>
        <p:spPr>
          <a:xfrm>
            <a:off x="4015059" y="196869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3200" dirty="0">
                <a:latin typeface="Heiti SC Medium" pitchFamily="2" charset="-128"/>
                <a:ea typeface="Heiti SC Medium" pitchFamily="2" charset="-128"/>
              </a:rPr>
              <a:t>.</a:t>
            </a:r>
            <a:r>
              <a:rPr kumimoji="1" lang="zh-CN" altLang="en-US" sz="3200" dirty="0">
                <a:latin typeface="Heiti SC Medium" pitchFamily="2" charset="-128"/>
                <a:ea typeface="Heiti SC Medium" pitchFamily="2" charset="-128"/>
              </a:rPr>
              <a:t>類型</a:t>
            </a:r>
            <a:r>
              <a:rPr kumimoji="1" lang="zh-CN" altLang="en-US" sz="3200" dirty="0" smtClean="0">
                <a:latin typeface="Heiti SC Medium" pitchFamily="2" charset="-128"/>
                <a:ea typeface="Heiti SC Medium" pitchFamily="2" charset="-128"/>
              </a:rPr>
              <a:t>：</a:t>
            </a:r>
            <a:r>
              <a:rPr kumimoji="1" lang="zh-TW" altLang="en-US" sz="3200" dirty="0" smtClean="0">
                <a:latin typeface="Heiti SC Medium" pitchFamily="2" charset="-128"/>
                <a:ea typeface="Heiti SC Medium" pitchFamily="2" charset="-128"/>
              </a:rPr>
              <a:t>暴怒、火爆、美女</a:t>
            </a:r>
            <a:endParaRPr kumimoji="1" lang="en-US" altLang="zh-TW" sz="3200" dirty="0" smtClean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en-US" altLang="zh-TW" sz="3200" dirty="0" smtClean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3200" dirty="0">
                <a:latin typeface="Heiti SC Medium" pitchFamily="2" charset="-128"/>
                <a:ea typeface="Heiti SC Medium" pitchFamily="2" charset="-128"/>
              </a:rPr>
              <a:t>.</a:t>
            </a:r>
            <a:r>
              <a:rPr kumimoji="1" lang="zh-TW" altLang="en-US" sz="3200" dirty="0">
                <a:latin typeface="Heiti SC Medium" pitchFamily="2" charset="-128"/>
                <a:ea typeface="Heiti SC Medium" pitchFamily="2" charset="-128"/>
              </a:rPr>
              <a:t>使進化老師死亡需要</a:t>
            </a:r>
            <a:r>
              <a:rPr kumimoji="1" lang="en-US" altLang="zh-TW" sz="3200" dirty="0">
                <a:latin typeface="Heiti SC Medium" pitchFamily="2" charset="-128"/>
                <a:ea typeface="Heiti SC Medium" pitchFamily="2" charset="-128"/>
              </a:rPr>
              <a:t>5</a:t>
            </a:r>
            <a:r>
              <a:rPr kumimoji="1" lang="zh-TW" altLang="en-US" sz="3200" dirty="0">
                <a:latin typeface="Heiti SC Medium" pitchFamily="2" charset="-128"/>
                <a:ea typeface="Heiti SC Medium" pitchFamily="2" charset="-128"/>
              </a:rPr>
              <a:t>本書</a:t>
            </a:r>
          </a:p>
        </p:txBody>
      </p:sp>
      <p:pic>
        <p:nvPicPr>
          <p:cNvPr id="3074" name="Picture 2" descr="C:\Users\USER\Desktop\HW\互動腳本\暴怒老師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485" y="1861746"/>
            <a:ext cx="3267957" cy="3267957"/>
          </a:xfrm>
          <a:prstGeom prst="rect">
            <a:avLst/>
          </a:prstGeom>
          <a:noFill/>
        </p:spPr>
      </p:pic>
      <p:pic>
        <p:nvPicPr>
          <p:cNvPr id="3075" name="Picture 3" descr="C:\Users\USER\Desktop\HW\互動腳本\火爆老師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59143" y="1991896"/>
            <a:ext cx="3177396" cy="3177396"/>
          </a:xfrm>
          <a:prstGeom prst="rect">
            <a:avLst/>
          </a:prstGeom>
          <a:noFill/>
        </p:spPr>
      </p:pic>
      <p:pic>
        <p:nvPicPr>
          <p:cNvPr id="3076" name="Picture 4" descr="C:\Users\USER\Desktop\HW\互動腳本\美女老師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41679" y="1947515"/>
            <a:ext cx="3113935" cy="3242938"/>
          </a:xfrm>
          <a:prstGeom prst="rect">
            <a:avLst/>
          </a:prstGeom>
          <a:noFill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5A3BDCA-908D-5F42-9623-AE846EB7A9DE}"/>
              </a:ext>
            </a:extLst>
          </p:cNvPr>
          <p:cNvSpPr txBox="1"/>
          <p:nvPr/>
        </p:nvSpPr>
        <p:spPr>
          <a:xfrm>
            <a:off x="110997" y="5430209"/>
            <a:ext cx="3628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dirty="0" smtClean="0">
                <a:latin typeface="Heiti SC Medium" pitchFamily="2" charset="-128"/>
                <a:ea typeface="Heiti SC Medium" pitchFamily="2" charset="-128"/>
              </a:rPr>
              <a:t>暴怒老師</a:t>
            </a:r>
            <a:endParaRPr kumimoji="1" lang="en-US" altLang="zh-TW" sz="3200" dirty="0" smtClean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丟板擦速度變快（</a:t>
            </a:r>
            <a:r>
              <a:rPr kumimoji="1" lang="en-US" altLang="zh-TW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0.5</a:t>
            </a:r>
            <a:r>
              <a:rPr kumimoji="1"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秒</a:t>
            </a:r>
            <a:r>
              <a:rPr kumimoji="1" lang="zh-TW" altLang="en-US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一）</a:t>
            </a:r>
            <a:endParaRPr kumimoji="1" lang="zh-TW" altLang="en-US" sz="2000" dirty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3850336" y="1561241"/>
            <a:ext cx="0" cy="5296758"/>
          </a:xfrm>
          <a:prstGeom prst="line">
            <a:avLst/>
          </a:prstGeom>
          <a:ln w="28575" cap="flat" cmpd="sng" algn="ctr">
            <a:solidFill>
              <a:schemeClr val="accent3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7947718" y="1561241"/>
            <a:ext cx="0" cy="5296758"/>
          </a:xfrm>
          <a:prstGeom prst="line">
            <a:avLst/>
          </a:prstGeom>
          <a:ln w="28575" cap="flat" cmpd="sng" algn="ctr">
            <a:solidFill>
              <a:schemeClr val="accent3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5A3BDCA-908D-5F42-9623-AE846EB7A9DE}"/>
              </a:ext>
            </a:extLst>
          </p:cNvPr>
          <p:cNvSpPr txBox="1"/>
          <p:nvPr/>
        </p:nvSpPr>
        <p:spPr>
          <a:xfrm>
            <a:off x="4150427" y="5430209"/>
            <a:ext cx="3628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dirty="0" smtClean="0">
                <a:latin typeface="Heiti SC Medium" pitchFamily="2" charset="-128"/>
                <a:ea typeface="Heiti SC Medium" pitchFamily="2" charset="-128"/>
              </a:rPr>
              <a:t>美</a:t>
            </a:r>
            <a:r>
              <a:rPr kumimoji="1" lang="zh-TW" altLang="en-US" sz="3200" dirty="0">
                <a:latin typeface="Heiti SC Medium" pitchFamily="2" charset="-128"/>
                <a:ea typeface="Heiti SC Medium" pitchFamily="2" charset="-128"/>
              </a:rPr>
              <a:t>女</a:t>
            </a:r>
            <a:r>
              <a:rPr kumimoji="1" lang="zh-TW" altLang="en-US" sz="3200" dirty="0" smtClean="0">
                <a:latin typeface="Heiti SC Medium" pitchFamily="2" charset="-128"/>
                <a:ea typeface="Heiti SC Medium" pitchFamily="2" charset="-128"/>
              </a:rPr>
              <a:t>老師</a:t>
            </a:r>
            <a:endParaRPr kumimoji="1" lang="en-US" altLang="zh-TW" sz="3200" dirty="0" smtClean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發射愛心光波電死</a:t>
            </a:r>
            <a:r>
              <a:rPr kumimoji="1" lang="zh-TW" altLang="en-US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一個</a:t>
            </a:r>
            <a:r>
              <a:rPr kumimoji="1" lang="zh-TW" altLang="en-US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學生</a:t>
            </a:r>
            <a:r>
              <a:rPr kumimoji="1" lang="en-US" altLang="zh-TW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(</a:t>
            </a:r>
            <a:r>
              <a:rPr kumimoji="1" lang="zh-TW" altLang="en-US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每</a:t>
            </a:r>
            <a:r>
              <a:rPr kumimoji="1" lang="en-US" altLang="zh-TW" sz="2000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1</a:t>
            </a:r>
            <a:r>
              <a:rPr kumimoji="1" lang="zh-TW" altLang="en-US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秒一次</a:t>
            </a:r>
            <a:r>
              <a:rPr kumimoji="1" lang="en-US" altLang="zh-TW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)</a:t>
            </a:r>
            <a:endParaRPr kumimoji="1" lang="zh-TW" altLang="en-US" sz="2000" dirty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5A3BDCA-908D-5F42-9623-AE846EB7A9DE}"/>
              </a:ext>
            </a:extLst>
          </p:cNvPr>
          <p:cNvSpPr txBox="1"/>
          <p:nvPr/>
        </p:nvSpPr>
        <p:spPr>
          <a:xfrm>
            <a:off x="8416757" y="5421915"/>
            <a:ext cx="3628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dirty="0" smtClean="0">
                <a:latin typeface="Heiti SC Medium" pitchFamily="2" charset="-128"/>
                <a:ea typeface="Heiti SC Medium" pitchFamily="2" charset="-128"/>
              </a:rPr>
              <a:t>火爆老師</a:t>
            </a:r>
            <a:endParaRPr kumimoji="1" lang="en-US" altLang="zh-TW" sz="3200" dirty="0" smtClean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板擦著火變成火球，速度也變快</a:t>
            </a:r>
            <a:r>
              <a:rPr kumimoji="1" lang="en-US" altLang="zh-TW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(</a:t>
            </a:r>
            <a:r>
              <a:rPr kumimoji="1" lang="zh-TW" altLang="en-US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每</a:t>
            </a:r>
            <a:r>
              <a:rPr kumimoji="1" lang="en-US" altLang="zh-TW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0.5</a:t>
            </a:r>
            <a:r>
              <a:rPr kumimoji="1" lang="zh-TW" altLang="en-US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秒一個</a:t>
            </a:r>
            <a:r>
              <a:rPr kumimoji="1" lang="en-US" altLang="zh-TW" sz="2000" dirty="0" smtClean="0">
                <a:latin typeface="華康儷粗圓" panose="020F0709000000000000" pitchFamily="49" charset="-120"/>
                <a:ea typeface="華康儷粗圓" panose="020F0709000000000000" pitchFamily="49" charset="-120"/>
              </a:rPr>
              <a:t>)</a:t>
            </a:r>
            <a:endParaRPr kumimoji="1" lang="zh-TW" altLang="en-US" sz="2000" dirty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0432" y="381535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400" dirty="0">
                <a:latin typeface="Heiti SC Medium" pitchFamily="2" charset="-128"/>
                <a:ea typeface="Heiti SC Medium" pitchFamily="2" charset="-128"/>
              </a:rPr>
              <a:t>進化老師：</a:t>
            </a:r>
            <a:endParaRPr kumimoji="1" lang="en-US" altLang="zh-TW" sz="4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991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899D106-5768-0C44-80F4-714A98652E5F}"/>
              </a:ext>
            </a:extLst>
          </p:cNvPr>
          <p:cNvSpPr/>
          <p:nvPr/>
        </p:nvSpPr>
        <p:spPr>
          <a:xfrm>
            <a:off x="0" y="0"/>
            <a:ext cx="5715828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B5E6959-A350-2444-A997-C6EB20C36C00}"/>
              </a:ext>
            </a:extLst>
          </p:cNvPr>
          <p:cNvSpPr txBox="1"/>
          <p:nvPr/>
        </p:nvSpPr>
        <p:spPr>
          <a:xfrm>
            <a:off x="6170253" y="2371890"/>
            <a:ext cx="5955476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普通</a:t>
            </a:r>
            <a:r>
              <a:rPr kumimoji="1" lang="zh-TW" altLang="en-US" sz="4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教官：</a:t>
            </a:r>
            <a:endParaRPr kumimoji="1" lang="en-US" altLang="zh-TW" sz="4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r>
              <a:rPr kumimoji="1" lang="en-US" altLang="zh-TW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1.</a:t>
            </a:r>
            <a:r>
              <a:rPr kumimoji="1" lang="zh-CN" altLang="en-US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碰到</a:t>
            </a:r>
            <a:r>
              <a:rPr kumimoji="1" lang="zh-TW" altLang="en-US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教官一律扣生命</a:t>
            </a:r>
            <a:r>
              <a:rPr kumimoji="1" lang="en-US" altLang="zh-TW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3</a:t>
            </a:r>
          </a:p>
          <a:p>
            <a:r>
              <a:rPr kumimoji="1" lang="en-US" altLang="zh-TW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2.</a:t>
            </a:r>
            <a:r>
              <a:rPr kumimoji="1" lang="zh-CN" altLang="en-US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使進化教官死亡需要</a:t>
            </a:r>
            <a:r>
              <a:rPr kumimoji="1" lang="en-US" altLang="zh-CN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3</a:t>
            </a:r>
            <a:r>
              <a:rPr kumimoji="1" lang="zh-CN" altLang="en-US" sz="36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本書</a:t>
            </a:r>
            <a:endParaRPr kumimoji="1" lang="zh-TW" altLang="en-US" sz="36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pic>
        <p:nvPicPr>
          <p:cNvPr id="4098" name="Picture 2" descr="C:\Users\USER\Desktop\HW\互動腳本\教官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46652" y="317223"/>
            <a:ext cx="6262480" cy="62624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782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1878</TotalTime>
  <Words>712</Words>
  <Application>Microsoft Office PowerPoint</Application>
  <PresentationFormat>寬螢幕</PresentationFormat>
  <Paragraphs>134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1" baseType="lpstr">
      <vt:lpstr>Heiti SC Medium</vt:lpstr>
      <vt:lpstr>華康中特圓體</vt:lpstr>
      <vt:lpstr>華康儷粗圓</vt:lpstr>
      <vt:lpstr>新細明體</vt:lpstr>
      <vt:lpstr>Andalus</vt:lpstr>
      <vt:lpstr>Arial</vt:lpstr>
      <vt:lpstr>Calibri</vt:lpstr>
      <vt:lpstr>Calibri Light</vt:lpstr>
      <vt:lpstr>Kaufmann BT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寶嫀 紀</dc:creator>
  <cp:lastModifiedBy>wanshin</cp:lastModifiedBy>
  <cp:revision>106</cp:revision>
  <dcterms:created xsi:type="dcterms:W3CDTF">2019-12-29T13:48:22Z</dcterms:created>
  <dcterms:modified xsi:type="dcterms:W3CDTF">2020-01-06T19:33:04Z</dcterms:modified>
</cp:coreProperties>
</file>